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6" r:id="rId3"/>
    <p:sldId id="276" r:id="rId4"/>
    <p:sldId id="277" r:id="rId5"/>
    <p:sldId id="289" r:id="rId6"/>
    <p:sldId id="279" r:id="rId7"/>
    <p:sldId id="280" r:id="rId8"/>
    <p:sldId id="278" r:id="rId9"/>
    <p:sldId id="282" r:id="rId10"/>
    <p:sldId id="270" r:id="rId11"/>
    <p:sldId id="281" r:id="rId12"/>
    <p:sldId id="283" r:id="rId13"/>
    <p:sldId id="272" r:id="rId14"/>
    <p:sldId id="284" r:id="rId15"/>
    <p:sldId id="285" r:id="rId16"/>
    <p:sldId id="286" r:id="rId17"/>
    <p:sldId id="287" r:id="rId18"/>
    <p:sldId id="288" r:id="rId19"/>
    <p:sldId id="274" r:id="rId20"/>
    <p:sldId id="291" r:id="rId21"/>
    <p:sldId id="290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2" r:id="rId31"/>
    <p:sldId id="300" r:id="rId32"/>
    <p:sldId id="301" r:id="rId33"/>
    <p:sldId id="30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B4FA3-458C-444A-9048-CEA3A132DC03}" v="452" dt="2022-04-07T20:21:53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2067" autoAdjust="0"/>
  </p:normalViewPr>
  <p:slideViewPr>
    <p:cSldViewPr snapToGrid="0">
      <p:cViewPr varScale="1">
        <p:scale>
          <a:sx n="103" d="100"/>
          <a:sy n="103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las Simonsen" userId="42f364afe123e12d" providerId="LiveId" clId="{50BB4FA3-458C-444A-9048-CEA3A132DC03}"/>
    <pc:docChg chg="undo custSel addSld delSld modSld sldOrd">
      <pc:chgData name="Niklas Simonsen" userId="42f364afe123e12d" providerId="LiveId" clId="{50BB4FA3-458C-444A-9048-CEA3A132DC03}" dt="2022-04-07T20:21:53.195" v="3188" actId="1076"/>
      <pc:docMkLst>
        <pc:docMk/>
      </pc:docMkLst>
      <pc:sldChg chg="modSp">
        <pc:chgData name="Niklas Simonsen" userId="42f364afe123e12d" providerId="LiveId" clId="{50BB4FA3-458C-444A-9048-CEA3A132DC03}" dt="2022-03-30T19:11:17.350" v="20" actId="20577"/>
        <pc:sldMkLst>
          <pc:docMk/>
          <pc:sldMk cId="1427762215" sldId="256"/>
        </pc:sldMkLst>
        <pc:spChg chg="mod">
          <ac:chgData name="Niklas Simonsen" userId="42f364afe123e12d" providerId="LiveId" clId="{50BB4FA3-458C-444A-9048-CEA3A132DC03}" dt="2022-03-30T19:11:17.350" v="20" actId="20577"/>
          <ac:spMkLst>
            <pc:docMk/>
            <pc:sldMk cId="1427762215" sldId="256"/>
            <ac:spMk id="5" creationId="{45878F84-EDD3-4710-9B2D-D467359AF88F}"/>
          </ac:spMkLst>
        </pc:spChg>
      </pc:sldChg>
      <pc:sldChg chg="del">
        <pc:chgData name="Niklas Simonsen" userId="42f364afe123e12d" providerId="LiveId" clId="{50BB4FA3-458C-444A-9048-CEA3A132DC03}" dt="2022-03-30T19:11:05.132" v="5" actId="47"/>
        <pc:sldMkLst>
          <pc:docMk/>
          <pc:sldMk cId="2649393452" sldId="257"/>
        </pc:sldMkLst>
      </pc:sldChg>
      <pc:sldChg chg="del">
        <pc:chgData name="Niklas Simonsen" userId="42f364afe123e12d" providerId="LiveId" clId="{50BB4FA3-458C-444A-9048-CEA3A132DC03}" dt="2022-03-30T19:11:00.030" v="3" actId="47"/>
        <pc:sldMkLst>
          <pc:docMk/>
          <pc:sldMk cId="3409518921" sldId="258"/>
        </pc:sldMkLst>
      </pc:sldChg>
      <pc:sldChg chg="del">
        <pc:chgData name="Niklas Simonsen" userId="42f364afe123e12d" providerId="LiveId" clId="{50BB4FA3-458C-444A-9048-CEA3A132DC03}" dt="2022-03-30T19:11:00.787" v="4" actId="47"/>
        <pc:sldMkLst>
          <pc:docMk/>
          <pc:sldMk cId="1882296771" sldId="259"/>
        </pc:sldMkLst>
      </pc:sldChg>
      <pc:sldChg chg="del">
        <pc:chgData name="Niklas Simonsen" userId="42f364afe123e12d" providerId="LiveId" clId="{50BB4FA3-458C-444A-9048-CEA3A132DC03}" dt="2022-03-30T19:10:58.904" v="2" actId="47"/>
        <pc:sldMkLst>
          <pc:docMk/>
          <pc:sldMk cId="3948591344" sldId="260"/>
        </pc:sldMkLst>
      </pc:sldChg>
      <pc:sldChg chg="del">
        <pc:chgData name="Niklas Simonsen" userId="42f364afe123e12d" providerId="LiveId" clId="{50BB4FA3-458C-444A-9048-CEA3A132DC03}" dt="2022-03-30T19:10:58.100" v="1" actId="47"/>
        <pc:sldMkLst>
          <pc:docMk/>
          <pc:sldMk cId="2174160580" sldId="262"/>
        </pc:sldMkLst>
      </pc:sldChg>
      <pc:sldChg chg="del">
        <pc:chgData name="Niklas Simonsen" userId="42f364afe123e12d" providerId="LiveId" clId="{50BB4FA3-458C-444A-9048-CEA3A132DC03}" dt="2022-03-30T19:10:57.195" v="0" actId="47"/>
        <pc:sldMkLst>
          <pc:docMk/>
          <pc:sldMk cId="514227187" sldId="263"/>
        </pc:sldMkLst>
      </pc:sldChg>
      <pc:sldChg chg="del">
        <pc:chgData name="Niklas Simonsen" userId="42f364afe123e12d" providerId="LiveId" clId="{50BB4FA3-458C-444A-9048-CEA3A132DC03}" dt="2022-03-30T19:11:19.897" v="21" actId="47"/>
        <pc:sldMkLst>
          <pc:docMk/>
          <pc:sldMk cId="909504285" sldId="264"/>
        </pc:sldMkLst>
      </pc:sldChg>
      <pc:sldChg chg="del">
        <pc:chgData name="Niklas Simonsen" userId="42f364afe123e12d" providerId="LiveId" clId="{50BB4FA3-458C-444A-9048-CEA3A132DC03}" dt="2022-04-05T16:08:53.175" v="1403" actId="47"/>
        <pc:sldMkLst>
          <pc:docMk/>
          <pc:sldMk cId="1082136943" sldId="265"/>
        </pc:sldMkLst>
      </pc:sldChg>
      <pc:sldChg chg="addSp delSp modSp mod modAnim">
        <pc:chgData name="Niklas Simonsen" userId="42f364afe123e12d" providerId="LiveId" clId="{50BB4FA3-458C-444A-9048-CEA3A132DC03}" dt="2022-03-30T20:00:14.111" v="944" actId="20577"/>
        <pc:sldMkLst>
          <pc:docMk/>
          <pc:sldMk cId="2834705321" sldId="266"/>
        </pc:sldMkLst>
        <pc:spChg chg="mod">
          <ac:chgData name="Niklas Simonsen" userId="42f364afe123e12d" providerId="LiveId" clId="{50BB4FA3-458C-444A-9048-CEA3A132DC03}" dt="2022-03-30T20:00:14.111" v="944" actId="20577"/>
          <ac:spMkLst>
            <pc:docMk/>
            <pc:sldMk cId="2834705321" sldId="266"/>
            <ac:spMk id="2" creationId="{78A17547-217F-4280-929F-79C4E284ED15}"/>
          </ac:spMkLst>
        </pc:spChg>
        <pc:spChg chg="add mod">
          <ac:chgData name="Niklas Simonsen" userId="42f364afe123e12d" providerId="LiveId" clId="{50BB4FA3-458C-444A-9048-CEA3A132DC03}" dt="2022-03-30T19:43:19.984" v="749" actId="2711"/>
          <ac:spMkLst>
            <pc:docMk/>
            <pc:sldMk cId="2834705321" sldId="266"/>
            <ac:spMk id="3" creationId="{35F2973E-A612-49FB-A94F-FB6545A69D06}"/>
          </ac:spMkLst>
        </pc:spChg>
        <pc:spChg chg="mod">
          <ac:chgData name="Niklas Simonsen" userId="42f364afe123e12d" providerId="LiveId" clId="{50BB4FA3-458C-444A-9048-CEA3A132DC03}" dt="2022-03-30T19:43:27.664" v="752" actId="1076"/>
          <ac:spMkLst>
            <pc:docMk/>
            <pc:sldMk cId="2834705321" sldId="266"/>
            <ac:spMk id="4" creationId="{5643E432-387E-4C3C-B2AE-7DCEEFF038D6}"/>
          </ac:spMkLst>
        </pc:spChg>
        <pc:spChg chg="del">
          <ac:chgData name="Niklas Simonsen" userId="42f364afe123e12d" providerId="LiveId" clId="{50BB4FA3-458C-444A-9048-CEA3A132DC03}" dt="2022-03-30T19:15:36.674" v="44" actId="478"/>
          <ac:spMkLst>
            <pc:docMk/>
            <pc:sldMk cId="2834705321" sldId="266"/>
            <ac:spMk id="15" creationId="{5548FC91-397D-4011-B4AF-F41011E35D15}"/>
          </ac:spMkLst>
        </pc:spChg>
        <pc:picChg chg="add mod">
          <ac:chgData name="Niklas Simonsen" userId="42f364afe123e12d" providerId="LiveId" clId="{50BB4FA3-458C-444A-9048-CEA3A132DC03}" dt="2022-03-30T19:43:25.813" v="750" actId="1076"/>
          <ac:picMkLst>
            <pc:docMk/>
            <pc:sldMk cId="2834705321" sldId="266"/>
            <ac:picMk id="13" creationId="{1FB985A4-2580-48C3-A153-C838B7BA8A86}"/>
          </ac:picMkLst>
        </pc:picChg>
        <pc:picChg chg="add mod">
          <ac:chgData name="Niklas Simonsen" userId="42f364afe123e12d" providerId="LiveId" clId="{50BB4FA3-458C-444A-9048-CEA3A132DC03}" dt="2022-03-30T19:43:27.041" v="751" actId="1076"/>
          <ac:picMkLst>
            <pc:docMk/>
            <pc:sldMk cId="2834705321" sldId="266"/>
            <ac:picMk id="14" creationId="{CE096F36-0A26-4F4D-B262-D3C831BFE2E0}"/>
          </ac:picMkLst>
        </pc:picChg>
        <pc:picChg chg="mod">
          <ac:chgData name="Niklas Simonsen" userId="42f364afe123e12d" providerId="LiveId" clId="{50BB4FA3-458C-444A-9048-CEA3A132DC03}" dt="2022-03-30T19:46:25.489" v="771" actId="167"/>
          <ac:picMkLst>
            <pc:docMk/>
            <pc:sldMk cId="2834705321" sldId="266"/>
            <ac:picMk id="2056" creationId="{7C79B08F-BE08-49CC-B253-E953A591F95B}"/>
          </ac:picMkLst>
        </pc:picChg>
        <pc:picChg chg="del">
          <ac:chgData name="Niklas Simonsen" userId="42f364afe123e12d" providerId="LiveId" clId="{50BB4FA3-458C-444A-9048-CEA3A132DC03}" dt="2022-03-30T19:15:32.538" v="42" actId="478"/>
          <ac:picMkLst>
            <pc:docMk/>
            <pc:sldMk cId="2834705321" sldId="266"/>
            <ac:picMk id="2062" creationId="{C30F6C33-3B7F-4FDC-99FB-0C051BE9C4DD}"/>
          </ac:picMkLst>
        </pc:picChg>
        <pc:picChg chg="del">
          <ac:chgData name="Niklas Simonsen" userId="42f364afe123e12d" providerId="LiveId" clId="{50BB4FA3-458C-444A-9048-CEA3A132DC03}" dt="2022-03-30T19:15:37.279" v="45" actId="478"/>
          <ac:picMkLst>
            <pc:docMk/>
            <pc:sldMk cId="2834705321" sldId="266"/>
            <ac:picMk id="2064" creationId="{1B0053CF-4472-4A7A-8B8E-FB7051229A4F}"/>
          </ac:picMkLst>
        </pc:picChg>
      </pc:sldChg>
      <pc:sldChg chg="del">
        <pc:chgData name="Niklas Simonsen" userId="42f364afe123e12d" providerId="LiveId" clId="{50BB4FA3-458C-444A-9048-CEA3A132DC03}" dt="2022-03-30T19:55:51.727" v="857" actId="47"/>
        <pc:sldMkLst>
          <pc:docMk/>
          <pc:sldMk cId="2768941467" sldId="267"/>
        </pc:sldMkLst>
      </pc:sldChg>
      <pc:sldChg chg="del">
        <pc:chgData name="Niklas Simonsen" userId="42f364afe123e12d" providerId="LiveId" clId="{50BB4FA3-458C-444A-9048-CEA3A132DC03}" dt="2022-03-30T19:55:46.186" v="855" actId="47"/>
        <pc:sldMkLst>
          <pc:docMk/>
          <pc:sldMk cId="3660342486" sldId="268"/>
        </pc:sldMkLst>
      </pc:sldChg>
      <pc:sldChg chg="modSp del mod">
        <pc:chgData name="Niklas Simonsen" userId="42f364afe123e12d" providerId="LiveId" clId="{50BB4FA3-458C-444A-9048-CEA3A132DC03}" dt="2022-04-05T16:13:05.081" v="1478" actId="47"/>
        <pc:sldMkLst>
          <pc:docMk/>
          <pc:sldMk cId="3932350194" sldId="269"/>
        </pc:sldMkLst>
        <pc:picChg chg="mod">
          <ac:chgData name="Niklas Simonsen" userId="42f364afe123e12d" providerId="LiveId" clId="{50BB4FA3-458C-444A-9048-CEA3A132DC03}" dt="2022-04-05T16:12:56.230" v="1476" actId="1076"/>
          <ac:picMkLst>
            <pc:docMk/>
            <pc:sldMk cId="3932350194" sldId="269"/>
            <ac:picMk id="7" creationId="{B5D17CF1-C69C-41A4-9335-FAE78200359D}"/>
          </ac:picMkLst>
        </pc:picChg>
      </pc:sldChg>
      <pc:sldChg chg="delSp modSp mod">
        <pc:chgData name="Niklas Simonsen" userId="42f364afe123e12d" providerId="LiveId" clId="{50BB4FA3-458C-444A-9048-CEA3A132DC03}" dt="2022-04-05T16:23:36.583" v="1839"/>
        <pc:sldMkLst>
          <pc:docMk/>
          <pc:sldMk cId="2948172967" sldId="270"/>
        </pc:sldMkLst>
        <pc:spChg chg="mod">
          <ac:chgData name="Niklas Simonsen" userId="42f364afe123e12d" providerId="LiveId" clId="{50BB4FA3-458C-444A-9048-CEA3A132DC03}" dt="2022-04-05T16:23:36.583" v="1839"/>
          <ac:spMkLst>
            <pc:docMk/>
            <pc:sldMk cId="2948172967" sldId="270"/>
            <ac:spMk id="2" creationId="{78A17547-217F-4280-929F-79C4E284ED15}"/>
          </ac:spMkLst>
        </pc:spChg>
        <pc:spChg chg="mod">
          <ac:chgData name="Niklas Simonsen" userId="42f364afe123e12d" providerId="LiveId" clId="{50BB4FA3-458C-444A-9048-CEA3A132DC03}" dt="2022-04-05T16:13:57.342" v="1545" actId="20577"/>
          <ac:spMkLst>
            <pc:docMk/>
            <pc:sldMk cId="2948172967" sldId="270"/>
            <ac:spMk id="4" creationId="{5643E432-387E-4C3C-B2AE-7DCEEFF038D6}"/>
          </ac:spMkLst>
        </pc:spChg>
        <pc:spChg chg="del">
          <ac:chgData name="Niklas Simonsen" userId="42f364afe123e12d" providerId="LiveId" clId="{50BB4FA3-458C-444A-9048-CEA3A132DC03}" dt="2022-04-05T16:10:57.342" v="1407" actId="478"/>
          <ac:spMkLst>
            <pc:docMk/>
            <pc:sldMk cId="2948172967" sldId="270"/>
            <ac:spMk id="13" creationId="{98FAE65B-8EBC-4789-A08B-DCE998D11528}"/>
          </ac:spMkLst>
        </pc:spChg>
        <pc:picChg chg="mod">
          <ac:chgData name="Niklas Simonsen" userId="42f364afe123e12d" providerId="LiveId" clId="{50BB4FA3-458C-444A-9048-CEA3A132DC03}" dt="2022-04-05T16:13:10.899" v="1479" actId="14826"/>
          <ac:picMkLst>
            <pc:docMk/>
            <pc:sldMk cId="2948172967" sldId="270"/>
            <ac:picMk id="7" creationId="{B5D17CF1-C69C-41A4-9335-FAE78200359D}"/>
          </ac:picMkLst>
        </pc:picChg>
      </pc:sldChg>
      <pc:sldChg chg="del">
        <pc:chgData name="Niklas Simonsen" userId="42f364afe123e12d" providerId="LiveId" clId="{50BB4FA3-458C-444A-9048-CEA3A132DC03}" dt="2022-04-05T16:14:20.671" v="1551" actId="47"/>
        <pc:sldMkLst>
          <pc:docMk/>
          <pc:sldMk cId="2697738190" sldId="271"/>
        </pc:sldMkLst>
      </pc:sldChg>
      <pc:sldChg chg="addSp delSp modSp mod ord modAnim">
        <pc:chgData name="Niklas Simonsen" userId="42f364afe123e12d" providerId="LiveId" clId="{50BB4FA3-458C-444A-9048-CEA3A132DC03}" dt="2022-04-07T20:03:29.468" v="3063"/>
        <pc:sldMkLst>
          <pc:docMk/>
          <pc:sldMk cId="1525934990" sldId="272"/>
        </pc:sldMkLst>
        <pc:spChg chg="mod">
          <ac:chgData name="Niklas Simonsen" userId="42f364afe123e12d" providerId="LiveId" clId="{50BB4FA3-458C-444A-9048-CEA3A132DC03}" dt="2022-04-05T16:23:52.183" v="1844" actId="20577"/>
          <ac:spMkLst>
            <pc:docMk/>
            <pc:sldMk cId="1525934990" sldId="272"/>
            <ac:spMk id="2" creationId="{78A17547-217F-4280-929F-79C4E284ED15}"/>
          </ac:spMkLst>
        </pc:spChg>
        <pc:graphicFrameChg chg="mod modGraphic">
          <ac:chgData name="Niklas Simonsen" userId="42f364afe123e12d" providerId="LiveId" clId="{50BB4FA3-458C-444A-9048-CEA3A132DC03}" dt="2022-04-07T20:03:23.030" v="3061" actId="20577"/>
          <ac:graphicFrameMkLst>
            <pc:docMk/>
            <pc:sldMk cId="1525934990" sldId="272"/>
            <ac:graphicFrameMk id="5" creationId="{39C3595C-843F-44DC-A625-3F182FD67516}"/>
          </ac:graphicFrameMkLst>
        </pc:graphicFrameChg>
        <pc:picChg chg="add mod">
          <ac:chgData name="Niklas Simonsen" userId="42f364afe123e12d" providerId="LiveId" clId="{50BB4FA3-458C-444A-9048-CEA3A132DC03}" dt="2022-04-05T16:21:31.083" v="1757" actId="1076"/>
          <ac:picMkLst>
            <pc:docMk/>
            <pc:sldMk cId="1525934990" sldId="272"/>
            <ac:picMk id="10" creationId="{84FDC7E7-CBE2-489A-8B4B-8A1E74E136A6}"/>
          </ac:picMkLst>
        </pc:picChg>
        <pc:picChg chg="add mod">
          <ac:chgData name="Niklas Simonsen" userId="42f364afe123e12d" providerId="LiveId" clId="{50BB4FA3-458C-444A-9048-CEA3A132DC03}" dt="2022-04-05T16:21:28.909" v="1756" actId="1076"/>
          <ac:picMkLst>
            <pc:docMk/>
            <pc:sldMk cId="1525934990" sldId="272"/>
            <ac:picMk id="11" creationId="{102A01E5-889B-4C6F-80B1-6DEA461542B6}"/>
          </ac:picMkLst>
        </pc:picChg>
        <pc:picChg chg="add del mod">
          <ac:chgData name="Niklas Simonsen" userId="42f364afe123e12d" providerId="LiveId" clId="{50BB4FA3-458C-444A-9048-CEA3A132DC03}" dt="2022-04-05T16:37:15.500" v="2169" actId="478"/>
          <ac:picMkLst>
            <pc:docMk/>
            <pc:sldMk cId="1525934990" sldId="272"/>
            <ac:picMk id="12" creationId="{CFB57234-BFFA-44A1-A97F-4107C83EE91A}"/>
          </ac:picMkLst>
        </pc:picChg>
        <pc:picChg chg="add del mod">
          <ac:chgData name="Niklas Simonsen" userId="42f364afe123e12d" providerId="LiveId" clId="{50BB4FA3-458C-444A-9048-CEA3A132DC03}" dt="2022-04-05T16:37:14.966" v="2168" actId="478"/>
          <ac:picMkLst>
            <pc:docMk/>
            <pc:sldMk cId="1525934990" sldId="272"/>
            <ac:picMk id="14" creationId="{FCC88191-685F-4541-AEF1-A86EF5DC7A53}"/>
          </ac:picMkLst>
        </pc:picChg>
        <pc:picChg chg="del mod">
          <ac:chgData name="Niklas Simonsen" userId="42f364afe123e12d" providerId="LiveId" clId="{50BB4FA3-458C-444A-9048-CEA3A132DC03}" dt="2022-04-05T16:21:41.086" v="1762" actId="478"/>
          <ac:picMkLst>
            <pc:docMk/>
            <pc:sldMk cId="1525934990" sldId="272"/>
            <ac:picMk id="15" creationId="{351B4ADF-E4EC-48FA-82B3-41A52064C44E}"/>
          </ac:picMkLst>
        </pc:picChg>
        <pc:picChg chg="del mod">
          <ac:chgData name="Niklas Simonsen" userId="42f364afe123e12d" providerId="LiveId" clId="{50BB4FA3-458C-444A-9048-CEA3A132DC03}" dt="2022-04-05T16:21:40.614" v="1761" actId="478"/>
          <ac:picMkLst>
            <pc:docMk/>
            <pc:sldMk cId="1525934990" sldId="272"/>
            <ac:picMk id="16" creationId="{2EB5983B-A2D3-4C0D-AB32-866B6CB48963}"/>
          </ac:picMkLst>
        </pc:picChg>
        <pc:picChg chg="add del">
          <ac:chgData name="Niklas Simonsen" userId="42f364afe123e12d" providerId="LiveId" clId="{50BB4FA3-458C-444A-9048-CEA3A132DC03}" dt="2022-04-05T16:21:39.909" v="1760" actId="478"/>
          <ac:picMkLst>
            <pc:docMk/>
            <pc:sldMk cId="1525934990" sldId="272"/>
            <ac:picMk id="17" creationId="{5EB0C6D4-D8D8-4743-957F-890291FB9D06}"/>
          </ac:picMkLst>
        </pc:picChg>
        <pc:picChg chg="add del mod">
          <ac:chgData name="Niklas Simonsen" userId="42f364afe123e12d" providerId="LiveId" clId="{50BB4FA3-458C-444A-9048-CEA3A132DC03}" dt="2022-04-05T16:37:14.348" v="2167" actId="478"/>
          <ac:picMkLst>
            <pc:docMk/>
            <pc:sldMk cId="1525934990" sldId="272"/>
            <ac:picMk id="18" creationId="{E604943D-DEA1-44A7-9142-64BE9F7F6CA1}"/>
          </ac:picMkLst>
        </pc:picChg>
        <pc:picChg chg="add mod">
          <ac:chgData name="Niklas Simonsen" userId="42f364afe123e12d" providerId="LiveId" clId="{50BB4FA3-458C-444A-9048-CEA3A132DC03}" dt="2022-04-05T16:47:38.900" v="2288" actId="14100"/>
          <ac:picMkLst>
            <pc:docMk/>
            <pc:sldMk cId="1525934990" sldId="272"/>
            <ac:picMk id="19" creationId="{5E8087C6-D122-4242-B82D-68B9E1942C4C}"/>
          </ac:picMkLst>
        </pc:picChg>
        <pc:picChg chg="add mod">
          <ac:chgData name="Niklas Simonsen" userId="42f364afe123e12d" providerId="LiveId" clId="{50BB4FA3-458C-444A-9048-CEA3A132DC03}" dt="2022-04-05T16:47:33.194" v="2286" actId="1076"/>
          <ac:picMkLst>
            <pc:docMk/>
            <pc:sldMk cId="1525934990" sldId="272"/>
            <ac:picMk id="20" creationId="{9E2D3015-21DD-42CC-9059-597FD547C4B8}"/>
          </ac:picMkLst>
        </pc:picChg>
        <pc:picChg chg="del mod">
          <ac:chgData name="Niklas Simonsen" userId="42f364afe123e12d" providerId="LiveId" clId="{50BB4FA3-458C-444A-9048-CEA3A132DC03}" dt="2022-04-05T16:37:16.013" v="2170" actId="478"/>
          <ac:picMkLst>
            <pc:docMk/>
            <pc:sldMk cId="1525934990" sldId="272"/>
            <ac:picMk id="4104" creationId="{6FE2A0EE-4383-42B2-A7C4-DDB6E9B38137}"/>
          </ac:picMkLst>
        </pc:picChg>
      </pc:sldChg>
      <pc:sldChg chg="delSp modSp del mod">
        <pc:chgData name="Niklas Simonsen" userId="42f364afe123e12d" providerId="LiveId" clId="{50BB4FA3-458C-444A-9048-CEA3A132DC03}" dt="2022-04-05T16:37:47.467" v="2172" actId="47"/>
        <pc:sldMkLst>
          <pc:docMk/>
          <pc:sldMk cId="2185821288" sldId="273"/>
        </pc:sldMkLst>
        <pc:spChg chg="mod">
          <ac:chgData name="Niklas Simonsen" userId="42f364afe123e12d" providerId="LiveId" clId="{50BB4FA3-458C-444A-9048-CEA3A132DC03}" dt="2022-04-05T16:37:45.702" v="2171" actId="20577"/>
          <ac:spMkLst>
            <pc:docMk/>
            <pc:sldMk cId="2185821288" sldId="273"/>
            <ac:spMk id="2" creationId="{78A17547-217F-4280-929F-79C4E284ED15}"/>
          </ac:spMkLst>
        </pc:spChg>
        <pc:graphicFrameChg chg="del">
          <ac:chgData name="Niklas Simonsen" userId="42f364afe123e12d" providerId="LiveId" clId="{50BB4FA3-458C-444A-9048-CEA3A132DC03}" dt="2022-04-05T16:08:33.407" v="1402" actId="478"/>
          <ac:graphicFrameMkLst>
            <pc:docMk/>
            <pc:sldMk cId="2185821288" sldId="273"/>
            <ac:graphicFrameMk id="5" creationId="{39C3595C-843F-44DC-A625-3F182FD67516}"/>
          </ac:graphicFrameMkLst>
        </pc:graphicFrameChg>
        <pc:picChg chg="del">
          <ac:chgData name="Niklas Simonsen" userId="42f364afe123e12d" providerId="LiveId" clId="{50BB4FA3-458C-444A-9048-CEA3A132DC03}" dt="2022-04-05T16:08:33.407" v="1402" actId="478"/>
          <ac:picMkLst>
            <pc:docMk/>
            <pc:sldMk cId="2185821288" sldId="273"/>
            <ac:picMk id="10" creationId="{5F7D57DB-5EE4-49F6-9EB4-27EBE4AB9A39}"/>
          </ac:picMkLst>
        </pc:picChg>
        <pc:picChg chg="del">
          <ac:chgData name="Niklas Simonsen" userId="42f364afe123e12d" providerId="LiveId" clId="{50BB4FA3-458C-444A-9048-CEA3A132DC03}" dt="2022-04-05T16:08:33.407" v="1402" actId="478"/>
          <ac:picMkLst>
            <pc:docMk/>
            <pc:sldMk cId="2185821288" sldId="273"/>
            <ac:picMk id="11" creationId="{174EA74E-74F4-4F87-B93B-660251EAFF88}"/>
          </ac:picMkLst>
        </pc:picChg>
        <pc:picChg chg="del">
          <ac:chgData name="Niklas Simonsen" userId="42f364afe123e12d" providerId="LiveId" clId="{50BB4FA3-458C-444A-9048-CEA3A132DC03}" dt="2022-04-05T16:08:33.407" v="1402" actId="478"/>
          <ac:picMkLst>
            <pc:docMk/>
            <pc:sldMk cId="2185821288" sldId="273"/>
            <ac:picMk id="12" creationId="{9B7C812F-9606-4DA5-B4DE-1C9E78832480}"/>
          </ac:picMkLst>
        </pc:picChg>
        <pc:picChg chg="del">
          <ac:chgData name="Niklas Simonsen" userId="42f364afe123e12d" providerId="LiveId" clId="{50BB4FA3-458C-444A-9048-CEA3A132DC03}" dt="2022-04-05T16:08:33.407" v="1402" actId="478"/>
          <ac:picMkLst>
            <pc:docMk/>
            <pc:sldMk cId="2185821288" sldId="273"/>
            <ac:picMk id="14" creationId="{AE55B13A-AD34-4EC4-B685-C5970F9E817B}"/>
          </ac:picMkLst>
        </pc:picChg>
      </pc:sldChg>
      <pc:sldChg chg="addSp delSp modSp mod modAnim">
        <pc:chgData name="Niklas Simonsen" userId="42f364afe123e12d" providerId="LiveId" clId="{50BB4FA3-458C-444A-9048-CEA3A132DC03}" dt="2022-04-07T20:16:42.426" v="3126"/>
        <pc:sldMkLst>
          <pc:docMk/>
          <pc:sldMk cId="1849337124" sldId="274"/>
        </pc:sldMkLst>
        <pc:spChg chg="mod">
          <ac:chgData name="Niklas Simonsen" userId="42f364afe123e12d" providerId="LiveId" clId="{50BB4FA3-458C-444A-9048-CEA3A132DC03}" dt="2022-04-05T16:37:50.384" v="2173" actId="20577"/>
          <ac:spMkLst>
            <pc:docMk/>
            <pc:sldMk cId="1849337124" sldId="274"/>
            <ac:spMk id="2" creationId="{78A17547-217F-4280-929F-79C4E284ED15}"/>
          </ac:spMkLst>
        </pc:spChg>
        <pc:spChg chg="add mod">
          <ac:chgData name="Niklas Simonsen" userId="42f364afe123e12d" providerId="LiveId" clId="{50BB4FA3-458C-444A-9048-CEA3A132DC03}" dt="2022-04-07T20:06:42.178" v="3076" actId="1036"/>
          <ac:spMkLst>
            <pc:docMk/>
            <pc:sldMk cId="1849337124" sldId="274"/>
            <ac:spMk id="3" creationId="{F17BFA74-7146-425F-9477-EED5D52CCE42}"/>
          </ac:spMkLst>
        </pc:spChg>
        <pc:spChg chg="add mod">
          <ac:chgData name="Niklas Simonsen" userId="42f364afe123e12d" providerId="LiveId" clId="{50BB4FA3-458C-444A-9048-CEA3A132DC03}" dt="2022-04-07T20:11:44.045" v="3103" actId="14100"/>
          <ac:spMkLst>
            <pc:docMk/>
            <pc:sldMk cId="1849337124" sldId="274"/>
            <ac:spMk id="7" creationId="{C2734E57-50FD-4C4A-93C7-539A05695294}"/>
          </ac:spMkLst>
        </pc:spChg>
        <pc:spChg chg="add mod">
          <ac:chgData name="Niklas Simonsen" userId="42f364afe123e12d" providerId="LiveId" clId="{50BB4FA3-458C-444A-9048-CEA3A132DC03}" dt="2022-04-07T20:12:08.638" v="3109" actId="14100"/>
          <ac:spMkLst>
            <pc:docMk/>
            <pc:sldMk cId="1849337124" sldId="274"/>
            <ac:spMk id="11" creationId="{A067F02F-E881-4EEC-A255-BFD8CF5FDD85}"/>
          </ac:spMkLst>
        </pc:spChg>
        <pc:spChg chg="add mod">
          <ac:chgData name="Niklas Simonsen" userId="42f364afe123e12d" providerId="LiveId" clId="{50BB4FA3-458C-444A-9048-CEA3A132DC03}" dt="2022-04-07T20:14:40.183" v="3120" actId="1076"/>
          <ac:spMkLst>
            <pc:docMk/>
            <pc:sldMk cId="1849337124" sldId="274"/>
            <ac:spMk id="12" creationId="{85C9DAB0-F354-4DFE-94DB-645F8291C3FE}"/>
          </ac:spMkLst>
        </pc:spChg>
        <pc:spChg chg="del">
          <ac:chgData name="Niklas Simonsen" userId="42f364afe123e12d" providerId="LiveId" clId="{50BB4FA3-458C-444A-9048-CEA3A132DC03}" dt="2022-04-05T16:49:03.421" v="2296" actId="478"/>
          <ac:spMkLst>
            <pc:docMk/>
            <pc:sldMk cId="1849337124" sldId="274"/>
            <ac:spMk id="13" creationId="{98FAE65B-8EBC-4789-A08B-DCE998D11528}"/>
          </ac:spMkLst>
        </pc:spChg>
        <pc:spChg chg="add mod">
          <ac:chgData name="Niklas Simonsen" userId="42f364afe123e12d" providerId="LiveId" clId="{50BB4FA3-458C-444A-9048-CEA3A132DC03}" dt="2022-04-07T20:12:00.358" v="3108" actId="14100"/>
          <ac:spMkLst>
            <pc:docMk/>
            <pc:sldMk cId="1849337124" sldId="274"/>
            <ac:spMk id="14" creationId="{E96F7F5C-4B76-44EC-BA5B-0AEB12EC94C6}"/>
          </ac:spMkLst>
        </pc:spChg>
        <pc:spChg chg="add mod">
          <ac:chgData name="Niklas Simonsen" userId="42f364afe123e12d" providerId="LiveId" clId="{50BB4FA3-458C-444A-9048-CEA3A132DC03}" dt="2022-04-07T20:14:03.392" v="3112" actId="14100"/>
          <ac:spMkLst>
            <pc:docMk/>
            <pc:sldMk cId="1849337124" sldId="274"/>
            <ac:spMk id="15" creationId="{63B2D732-BBF9-41C7-9784-D4EE213FC1A1}"/>
          </ac:spMkLst>
        </pc:spChg>
        <pc:spChg chg="add mod">
          <ac:chgData name="Niklas Simonsen" userId="42f364afe123e12d" providerId="LiveId" clId="{50BB4FA3-458C-444A-9048-CEA3A132DC03}" dt="2022-04-07T20:14:26.190" v="3117" actId="14100"/>
          <ac:spMkLst>
            <pc:docMk/>
            <pc:sldMk cId="1849337124" sldId="274"/>
            <ac:spMk id="17" creationId="{8328D25F-8032-4118-9EC4-59C4A04C824E}"/>
          </ac:spMkLst>
        </pc:spChg>
        <pc:spChg chg="add mod">
          <ac:chgData name="Niklas Simonsen" userId="42f364afe123e12d" providerId="LiveId" clId="{50BB4FA3-458C-444A-9048-CEA3A132DC03}" dt="2022-04-07T20:14:47.763" v="3121" actId="14100"/>
          <ac:spMkLst>
            <pc:docMk/>
            <pc:sldMk cId="1849337124" sldId="274"/>
            <ac:spMk id="18" creationId="{39693EDC-455C-4F2E-9D34-380684D32A48}"/>
          </ac:spMkLst>
        </pc:spChg>
        <pc:picChg chg="add del mod">
          <ac:chgData name="Niklas Simonsen" userId="42f364afe123e12d" providerId="LiveId" clId="{50BB4FA3-458C-444A-9048-CEA3A132DC03}" dt="2022-04-05T16:49:31.556" v="2297" actId="478"/>
          <ac:picMkLst>
            <pc:docMk/>
            <pc:sldMk cId="1849337124" sldId="274"/>
            <ac:picMk id="4" creationId="{3011E919-E031-4B50-99BE-E4185C0429C5}"/>
          </ac:picMkLst>
        </pc:picChg>
        <pc:picChg chg="add del mod">
          <ac:chgData name="Niklas Simonsen" userId="42f364afe123e12d" providerId="LiveId" clId="{50BB4FA3-458C-444A-9048-CEA3A132DC03}" dt="2022-04-05T16:49:51.556" v="2301" actId="478"/>
          <ac:picMkLst>
            <pc:docMk/>
            <pc:sldMk cId="1849337124" sldId="274"/>
            <ac:picMk id="7" creationId="{75BAF465-03D9-41CD-9832-EADB4C1134A3}"/>
          </ac:picMkLst>
        </pc:picChg>
        <pc:picChg chg="add mod">
          <ac:chgData name="Niklas Simonsen" userId="42f364afe123e12d" providerId="LiveId" clId="{50BB4FA3-458C-444A-9048-CEA3A132DC03}" dt="2022-04-07T20:09:43.346" v="3080" actId="1076"/>
          <ac:picMkLst>
            <pc:docMk/>
            <pc:sldMk cId="1849337124" sldId="274"/>
            <ac:picMk id="8" creationId="{1A6C7A2A-6655-462B-8C7B-3F6FC20BCB8E}"/>
          </ac:picMkLst>
        </pc:picChg>
        <pc:picChg chg="add mod">
          <ac:chgData name="Niklas Simonsen" userId="42f364afe123e12d" providerId="LiveId" clId="{50BB4FA3-458C-444A-9048-CEA3A132DC03}" dt="2022-04-05T17:27:49.668" v="2386" actId="1076"/>
          <ac:picMkLst>
            <pc:docMk/>
            <pc:sldMk cId="1849337124" sldId="274"/>
            <ac:picMk id="9" creationId="{03FEDFA7-03A3-480D-9DA5-569898A05865}"/>
          </ac:picMkLst>
        </pc:picChg>
        <pc:picChg chg="add mod">
          <ac:chgData name="Niklas Simonsen" userId="42f364afe123e12d" providerId="LiveId" clId="{50BB4FA3-458C-444A-9048-CEA3A132DC03}" dt="2022-04-07T20:10:12.403" v="3086" actId="1076"/>
          <ac:picMkLst>
            <pc:docMk/>
            <pc:sldMk cId="1849337124" sldId="274"/>
            <ac:picMk id="10" creationId="{4D06A073-C3CA-4561-8B63-B007BA5A469C}"/>
          </ac:picMkLst>
        </pc:picChg>
        <pc:picChg chg="add mod">
          <ac:chgData name="Niklas Simonsen" userId="42f364afe123e12d" providerId="LiveId" clId="{50BB4FA3-458C-444A-9048-CEA3A132DC03}" dt="2022-04-07T20:11:20.348" v="3097" actId="1076"/>
          <ac:picMkLst>
            <pc:docMk/>
            <pc:sldMk cId="1849337124" sldId="274"/>
            <ac:picMk id="13" creationId="{9E96780C-DE9D-4DD6-95EF-403633676893}"/>
          </ac:picMkLst>
        </pc:picChg>
        <pc:picChg chg="add mod">
          <ac:chgData name="Niklas Simonsen" userId="42f364afe123e12d" providerId="LiveId" clId="{50BB4FA3-458C-444A-9048-CEA3A132DC03}" dt="2022-04-07T20:14:14.124" v="3114" actId="1076"/>
          <ac:picMkLst>
            <pc:docMk/>
            <pc:sldMk cId="1849337124" sldId="274"/>
            <ac:picMk id="16" creationId="{BCEE0D24-F765-4A64-A9FD-CA7DF611FDFA}"/>
          </ac:picMkLst>
        </pc:picChg>
      </pc:sldChg>
      <pc:sldChg chg="del">
        <pc:chgData name="Niklas Simonsen" userId="42f364afe123e12d" providerId="LiveId" clId="{50BB4FA3-458C-444A-9048-CEA3A132DC03}" dt="2022-04-05T16:10:18.428" v="1404" actId="47"/>
        <pc:sldMkLst>
          <pc:docMk/>
          <pc:sldMk cId="232569365" sldId="275"/>
        </pc:sldMkLst>
      </pc:sldChg>
      <pc:sldChg chg="addSp delSp modSp add mod modAnim">
        <pc:chgData name="Niklas Simonsen" userId="42f364afe123e12d" providerId="LiveId" clId="{50BB4FA3-458C-444A-9048-CEA3A132DC03}" dt="2022-03-30T20:09:13.817" v="983"/>
        <pc:sldMkLst>
          <pc:docMk/>
          <pc:sldMk cId="3729653666" sldId="276"/>
        </pc:sldMkLst>
        <pc:spChg chg="mod">
          <ac:chgData name="Niklas Simonsen" userId="42f364afe123e12d" providerId="LiveId" clId="{50BB4FA3-458C-444A-9048-CEA3A132DC03}" dt="2022-03-30T20:00:09.135" v="939" actId="20577"/>
          <ac:spMkLst>
            <pc:docMk/>
            <pc:sldMk cId="3729653666" sldId="276"/>
            <ac:spMk id="2" creationId="{78A17547-217F-4280-929F-79C4E284ED15}"/>
          </ac:spMkLst>
        </pc:spChg>
        <pc:spChg chg="mod">
          <ac:chgData name="Niklas Simonsen" userId="42f364afe123e12d" providerId="LiveId" clId="{50BB4FA3-458C-444A-9048-CEA3A132DC03}" dt="2022-03-30T19:49:39.085" v="795" actId="15"/>
          <ac:spMkLst>
            <pc:docMk/>
            <pc:sldMk cId="3729653666" sldId="276"/>
            <ac:spMk id="4" creationId="{5643E432-387E-4C3C-B2AE-7DCEEFF038D6}"/>
          </ac:spMkLst>
        </pc:spChg>
        <pc:spChg chg="add del">
          <ac:chgData name="Niklas Simonsen" userId="42f364afe123e12d" providerId="LiveId" clId="{50BB4FA3-458C-444A-9048-CEA3A132DC03}" dt="2022-03-30T19:28:55.546" v="422" actId="478"/>
          <ac:spMkLst>
            <pc:docMk/>
            <pc:sldMk cId="3729653666" sldId="276"/>
            <ac:spMk id="5" creationId="{66A6AF38-D3BB-4FC8-BFC5-6AA9CE9410C3}"/>
          </ac:spMkLst>
        </pc:spChg>
        <pc:spChg chg="add mod">
          <ac:chgData name="Niklas Simonsen" userId="42f364afe123e12d" providerId="LiveId" clId="{50BB4FA3-458C-444A-9048-CEA3A132DC03}" dt="2022-03-30T19:21:09.158" v="166" actId="115"/>
          <ac:spMkLst>
            <pc:docMk/>
            <pc:sldMk cId="3729653666" sldId="276"/>
            <ac:spMk id="14" creationId="{69877898-800C-48B1-A378-42DB44764F6C}"/>
          </ac:spMkLst>
        </pc:spChg>
        <pc:spChg chg="mod">
          <ac:chgData name="Niklas Simonsen" userId="42f364afe123e12d" providerId="LiveId" clId="{50BB4FA3-458C-444A-9048-CEA3A132DC03}" dt="2022-03-30T19:21:10.917" v="167" actId="115"/>
          <ac:spMkLst>
            <pc:docMk/>
            <pc:sldMk cId="3729653666" sldId="276"/>
            <ac:spMk id="15" creationId="{5548FC91-397D-4011-B4AF-F41011E35D15}"/>
          </ac:spMkLst>
        </pc:spChg>
        <pc:spChg chg="add mod">
          <ac:chgData name="Niklas Simonsen" userId="42f364afe123e12d" providerId="LiveId" clId="{50BB4FA3-458C-444A-9048-CEA3A132DC03}" dt="2022-03-30T20:02:23.591" v="949" actId="20577"/>
          <ac:spMkLst>
            <pc:docMk/>
            <pc:sldMk cId="3729653666" sldId="276"/>
            <ac:spMk id="19" creationId="{C8EF8592-C1F2-40D6-8136-0B58C118B7EE}"/>
          </ac:spMkLst>
        </pc:spChg>
        <pc:spChg chg="add mod">
          <ac:chgData name="Niklas Simonsen" userId="42f364afe123e12d" providerId="LiveId" clId="{50BB4FA3-458C-444A-9048-CEA3A132DC03}" dt="2022-03-30T19:36:49.261" v="572" actId="14100"/>
          <ac:spMkLst>
            <pc:docMk/>
            <pc:sldMk cId="3729653666" sldId="276"/>
            <ac:spMk id="33" creationId="{CD651634-BC4C-45F2-8D35-43299B435906}"/>
          </ac:spMkLst>
        </pc:spChg>
        <pc:spChg chg="add mod">
          <ac:chgData name="Niklas Simonsen" userId="42f364afe123e12d" providerId="LiveId" clId="{50BB4FA3-458C-444A-9048-CEA3A132DC03}" dt="2022-03-30T19:37:55.897" v="619" actId="1076"/>
          <ac:spMkLst>
            <pc:docMk/>
            <pc:sldMk cId="3729653666" sldId="276"/>
            <ac:spMk id="34" creationId="{69A32EF8-54FB-4389-972A-B79C83836A12}"/>
          </ac:spMkLst>
        </pc:spChg>
        <pc:spChg chg="add mod ord">
          <ac:chgData name="Niklas Simonsen" userId="42f364afe123e12d" providerId="LiveId" clId="{50BB4FA3-458C-444A-9048-CEA3A132DC03}" dt="2022-03-30T20:03:45.136" v="966" actId="14100"/>
          <ac:spMkLst>
            <pc:docMk/>
            <pc:sldMk cId="3729653666" sldId="276"/>
            <ac:spMk id="35" creationId="{61B055C7-4025-4630-985D-B70083E01051}"/>
          </ac:spMkLst>
        </pc:spChg>
        <pc:spChg chg="add mod">
          <ac:chgData name="Niklas Simonsen" userId="42f364afe123e12d" providerId="LiveId" clId="{50BB4FA3-458C-444A-9048-CEA3A132DC03}" dt="2022-03-30T20:08:56.503" v="978" actId="1076"/>
          <ac:spMkLst>
            <pc:docMk/>
            <pc:sldMk cId="3729653666" sldId="276"/>
            <ac:spMk id="44" creationId="{C48E8CBB-66C9-456C-B1F0-76C8707264E9}"/>
          </ac:spMkLst>
        </pc:spChg>
        <pc:picChg chg="mod">
          <ac:chgData name="Niklas Simonsen" userId="42f364afe123e12d" providerId="LiveId" clId="{50BB4FA3-458C-444A-9048-CEA3A132DC03}" dt="2022-03-30T19:15:24.734" v="41" actId="167"/>
          <ac:picMkLst>
            <pc:docMk/>
            <pc:sldMk cId="3729653666" sldId="276"/>
            <ac:picMk id="6" creationId="{F74A8C88-5B29-4EE4-922E-6D359948D0EE}"/>
          </ac:picMkLst>
        </pc:picChg>
        <pc:picChg chg="add del mod">
          <ac:chgData name="Niklas Simonsen" userId="42f364afe123e12d" providerId="LiveId" clId="{50BB4FA3-458C-444A-9048-CEA3A132DC03}" dt="2022-03-30T19:32:10.478" v="487" actId="478"/>
          <ac:picMkLst>
            <pc:docMk/>
            <pc:sldMk cId="3729653666" sldId="276"/>
            <ac:picMk id="11" creationId="{95665BEB-5D30-4ED5-8096-A97ADA8D0A9E}"/>
          </ac:picMkLst>
        </pc:picChg>
        <pc:picChg chg="add mod">
          <ac:chgData name="Niklas Simonsen" userId="42f364afe123e12d" providerId="LiveId" clId="{50BB4FA3-458C-444A-9048-CEA3A132DC03}" dt="2022-03-30T19:21:03.939" v="164" actId="1076"/>
          <ac:picMkLst>
            <pc:docMk/>
            <pc:sldMk cId="3729653666" sldId="276"/>
            <ac:picMk id="13" creationId="{538AAC4D-5B12-4DC1-A137-AD66430A82FA}"/>
          </ac:picMkLst>
        </pc:picChg>
        <pc:picChg chg="add mod">
          <ac:chgData name="Niklas Simonsen" userId="42f364afe123e12d" providerId="LiveId" clId="{50BB4FA3-458C-444A-9048-CEA3A132DC03}" dt="2022-03-30T19:33:38.697" v="505" actId="1076"/>
          <ac:picMkLst>
            <pc:docMk/>
            <pc:sldMk cId="3729653666" sldId="276"/>
            <ac:picMk id="16" creationId="{E285235D-F9B7-4966-8D60-A9BCAA09F133}"/>
          </ac:picMkLst>
        </pc:picChg>
        <pc:picChg chg="add mod">
          <ac:chgData name="Niklas Simonsen" userId="42f364afe123e12d" providerId="LiveId" clId="{50BB4FA3-458C-444A-9048-CEA3A132DC03}" dt="2022-03-30T19:49:56.910" v="799" actId="1038"/>
          <ac:picMkLst>
            <pc:docMk/>
            <pc:sldMk cId="3729653666" sldId="276"/>
            <ac:picMk id="18" creationId="{0EEF1EF0-C492-48BD-A658-F459572246D9}"/>
          </ac:picMkLst>
        </pc:picChg>
        <pc:picChg chg="add mod ord">
          <ac:chgData name="Niklas Simonsen" userId="42f364afe123e12d" providerId="LiveId" clId="{50BB4FA3-458C-444A-9048-CEA3A132DC03}" dt="2022-03-30T19:29:03.395" v="425" actId="167"/>
          <ac:picMkLst>
            <pc:docMk/>
            <pc:sldMk cId="3729653666" sldId="276"/>
            <ac:picMk id="20" creationId="{7279221C-4262-45F4-B7E9-1C9577FF7B80}"/>
          </ac:picMkLst>
        </pc:picChg>
        <pc:picChg chg="add del">
          <ac:chgData name="Niklas Simonsen" userId="42f364afe123e12d" providerId="LiveId" clId="{50BB4FA3-458C-444A-9048-CEA3A132DC03}" dt="2022-03-30T19:34:55.646" v="555" actId="478"/>
          <ac:picMkLst>
            <pc:docMk/>
            <pc:sldMk cId="3729653666" sldId="276"/>
            <ac:picMk id="22" creationId="{2FB9A99A-FB56-4BA7-9D47-A4A1CC8C9AFC}"/>
          </ac:picMkLst>
        </pc:picChg>
        <pc:picChg chg="add mod">
          <ac:chgData name="Niklas Simonsen" userId="42f364afe123e12d" providerId="LiveId" clId="{50BB4FA3-458C-444A-9048-CEA3A132DC03}" dt="2022-03-30T19:35:19.971" v="560" actId="1076"/>
          <ac:picMkLst>
            <pc:docMk/>
            <pc:sldMk cId="3729653666" sldId="276"/>
            <ac:picMk id="24" creationId="{DEC43E70-A2F7-4B4B-BEAF-8DA1CD6C9E80}"/>
          </ac:picMkLst>
        </pc:picChg>
        <pc:picChg chg="add mod">
          <ac:chgData name="Niklas Simonsen" userId="42f364afe123e12d" providerId="LiveId" clId="{50BB4FA3-458C-444A-9048-CEA3A132DC03}" dt="2022-03-30T19:34:15.319" v="509" actId="1076"/>
          <ac:picMkLst>
            <pc:docMk/>
            <pc:sldMk cId="3729653666" sldId="276"/>
            <ac:picMk id="27" creationId="{31EEDCAE-973E-474D-B336-F9BC7E1CB297}"/>
          </ac:picMkLst>
        </pc:picChg>
        <pc:picChg chg="add mod">
          <ac:chgData name="Niklas Simonsen" userId="42f364afe123e12d" providerId="LiveId" clId="{50BB4FA3-458C-444A-9048-CEA3A132DC03}" dt="2022-03-30T19:38:03.112" v="620" actId="1038"/>
          <ac:picMkLst>
            <pc:docMk/>
            <pc:sldMk cId="3729653666" sldId="276"/>
            <ac:picMk id="28" creationId="{4340ACAB-8FF2-4328-836E-20EABFF368EB}"/>
          </ac:picMkLst>
        </pc:picChg>
        <pc:picChg chg="add mod">
          <ac:chgData name="Niklas Simonsen" userId="42f364afe123e12d" providerId="LiveId" clId="{50BB4FA3-458C-444A-9048-CEA3A132DC03}" dt="2022-03-30T20:08:41.423" v="974" actId="1037"/>
          <ac:picMkLst>
            <pc:docMk/>
            <pc:sldMk cId="3729653666" sldId="276"/>
            <ac:picMk id="41" creationId="{F05A2D18-2522-41E0-8357-99DD646F5A46}"/>
          </ac:picMkLst>
        </pc:picChg>
        <pc:picChg chg="add del mod">
          <ac:chgData name="Niklas Simonsen" userId="42f364afe123e12d" providerId="LiveId" clId="{50BB4FA3-458C-444A-9048-CEA3A132DC03}" dt="2022-03-30T20:08:45.819" v="976"/>
          <ac:picMkLst>
            <pc:docMk/>
            <pc:sldMk cId="3729653666" sldId="276"/>
            <ac:picMk id="43" creationId="{EE1F3070-BE56-4019-A655-B2BEA220AF03}"/>
          </ac:picMkLst>
        </pc:picChg>
        <pc:picChg chg="add mod">
          <ac:chgData name="Niklas Simonsen" userId="42f364afe123e12d" providerId="LiveId" clId="{50BB4FA3-458C-444A-9048-CEA3A132DC03}" dt="2022-03-30T20:09:05.714" v="982" actId="1076"/>
          <ac:picMkLst>
            <pc:docMk/>
            <pc:sldMk cId="3729653666" sldId="276"/>
            <ac:picMk id="45" creationId="{B7055610-B6F0-4685-964A-08E0840A1F20}"/>
          </ac:picMkLst>
        </pc:picChg>
        <pc:picChg chg="del">
          <ac:chgData name="Niklas Simonsen" userId="42f364afe123e12d" providerId="LiveId" clId="{50BB4FA3-458C-444A-9048-CEA3A132DC03}" dt="2022-03-30T19:17:13.807" v="59" actId="478"/>
          <ac:picMkLst>
            <pc:docMk/>
            <pc:sldMk cId="3729653666" sldId="276"/>
            <ac:picMk id="2052" creationId="{3EBC3D91-37F5-4517-A9FD-E6F3FFB851EE}"/>
          </ac:picMkLst>
        </pc:picChg>
        <pc:picChg chg="del">
          <ac:chgData name="Niklas Simonsen" userId="42f364afe123e12d" providerId="LiveId" clId="{50BB4FA3-458C-444A-9048-CEA3A132DC03}" dt="2022-03-30T19:17:14.261" v="60" actId="478"/>
          <ac:picMkLst>
            <pc:docMk/>
            <pc:sldMk cId="3729653666" sldId="276"/>
            <ac:picMk id="2054" creationId="{22153A29-8994-46C7-9F93-6F3328A63843}"/>
          </ac:picMkLst>
        </pc:picChg>
        <pc:picChg chg="mod">
          <ac:chgData name="Niklas Simonsen" userId="42f364afe123e12d" providerId="LiveId" clId="{50BB4FA3-458C-444A-9048-CEA3A132DC03}" dt="2022-03-30T19:18:02.190" v="87" actId="1076"/>
          <ac:picMkLst>
            <pc:docMk/>
            <pc:sldMk cId="3729653666" sldId="276"/>
            <ac:picMk id="2056" creationId="{7C79B08F-BE08-49CC-B253-E953A591F95B}"/>
          </ac:picMkLst>
        </pc:picChg>
        <pc:picChg chg="mod">
          <ac:chgData name="Niklas Simonsen" userId="42f364afe123e12d" providerId="LiveId" clId="{50BB4FA3-458C-444A-9048-CEA3A132DC03}" dt="2022-03-30T19:19:08.781" v="105" actId="1076"/>
          <ac:picMkLst>
            <pc:docMk/>
            <pc:sldMk cId="3729653666" sldId="276"/>
            <ac:picMk id="2058" creationId="{82B14123-ECDB-4896-96FD-694989F2967D}"/>
          </ac:picMkLst>
        </pc:picChg>
        <pc:picChg chg="del mod">
          <ac:chgData name="Niklas Simonsen" userId="42f364afe123e12d" providerId="LiveId" clId="{50BB4FA3-458C-444A-9048-CEA3A132DC03}" dt="2022-03-30T19:40:24.249" v="712" actId="21"/>
          <ac:picMkLst>
            <pc:docMk/>
            <pc:sldMk cId="3729653666" sldId="276"/>
            <ac:picMk id="2062" creationId="{C30F6C33-3B7F-4FDC-99FB-0C051BE9C4DD}"/>
          </ac:picMkLst>
        </pc:picChg>
        <pc:picChg chg="del mod">
          <ac:chgData name="Niklas Simonsen" userId="42f364afe123e12d" providerId="LiveId" clId="{50BB4FA3-458C-444A-9048-CEA3A132DC03}" dt="2022-03-30T19:40:29.856" v="715" actId="21"/>
          <ac:picMkLst>
            <pc:docMk/>
            <pc:sldMk cId="3729653666" sldId="276"/>
            <ac:picMk id="2064" creationId="{1B0053CF-4472-4A7A-8B8E-FB7051229A4F}"/>
          </ac:picMkLst>
        </pc:picChg>
        <pc:cxnChg chg="add mod">
          <ac:chgData name="Niklas Simonsen" userId="42f364afe123e12d" providerId="LiveId" clId="{50BB4FA3-458C-444A-9048-CEA3A132DC03}" dt="2022-03-30T19:53:38.431" v="854" actId="1076"/>
          <ac:cxnSpMkLst>
            <pc:docMk/>
            <pc:sldMk cId="3729653666" sldId="276"/>
            <ac:cxnSpMk id="7" creationId="{CD42880F-371A-4954-904B-EE14C00DDBBC}"/>
          </ac:cxnSpMkLst>
        </pc:cxnChg>
        <pc:cxnChg chg="add mod">
          <ac:chgData name="Niklas Simonsen" userId="42f364afe123e12d" providerId="LiveId" clId="{50BB4FA3-458C-444A-9048-CEA3A132DC03}" dt="2022-03-30T19:19:42.816" v="109" actId="1076"/>
          <ac:cxnSpMkLst>
            <pc:docMk/>
            <pc:sldMk cId="3729653666" sldId="276"/>
            <ac:cxnSpMk id="9" creationId="{F35C59B2-04A3-41EC-9624-F68F5CA052CC}"/>
          </ac:cxnSpMkLst>
        </pc:cxnChg>
        <pc:cxnChg chg="add del mod">
          <ac:chgData name="Niklas Simonsen" userId="42f364afe123e12d" providerId="LiveId" clId="{50BB4FA3-458C-444A-9048-CEA3A132DC03}" dt="2022-03-30T19:36:13.631" v="566" actId="478"/>
          <ac:cxnSpMkLst>
            <pc:docMk/>
            <pc:sldMk cId="3729653666" sldId="276"/>
            <ac:cxnSpMk id="26" creationId="{48747313-AEFF-43DB-8A88-BF0EED658198}"/>
          </ac:cxnSpMkLst>
        </pc:cxnChg>
      </pc:sldChg>
      <pc:sldChg chg="addSp delSp modSp add mod delAnim modAnim">
        <pc:chgData name="Niklas Simonsen" userId="42f364afe123e12d" providerId="LiveId" clId="{50BB4FA3-458C-444A-9048-CEA3A132DC03}" dt="2022-04-05T16:06:35.407" v="1397" actId="1036"/>
        <pc:sldMkLst>
          <pc:docMk/>
          <pc:sldMk cId="3907128648" sldId="277"/>
        </pc:sldMkLst>
        <pc:spChg chg="mod">
          <ac:chgData name="Niklas Simonsen" userId="42f364afe123e12d" providerId="LiveId" clId="{50BB4FA3-458C-444A-9048-CEA3A132DC03}" dt="2022-03-30T20:00:04.007" v="934" actId="20577"/>
          <ac:spMkLst>
            <pc:docMk/>
            <pc:sldMk cId="3907128648" sldId="277"/>
            <ac:spMk id="2" creationId="{78A17547-217F-4280-929F-79C4E284ED15}"/>
          </ac:spMkLst>
        </pc:spChg>
        <pc:spChg chg="mod">
          <ac:chgData name="Niklas Simonsen" userId="42f364afe123e12d" providerId="LiveId" clId="{50BB4FA3-458C-444A-9048-CEA3A132DC03}" dt="2022-04-05T15:43:39.144" v="1030" actId="14100"/>
          <ac:spMkLst>
            <pc:docMk/>
            <pc:sldMk cId="3907128648" sldId="277"/>
            <ac:spMk id="4" creationId="{5643E432-387E-4C3C-B2AE-7DCEEFF038D6}"/>
          </ac:spMkLst>
        </pc:spChg>
        <pc:spChg chg="del">
          <ac:chgData name="Niklas Simonsen" userId="42f364afe123e12d" providerId="LiveId" clId="{50BB4FA3-458C-444A-9048-CEA3A132DC03}" dt="2022-04-05T15:52:08.419" v="1123" actId="478"/>
          <ac:spMkLst>
            <pc:docMk/>
            <pc:sldMk cId="3907128648" sldId="277"/>
            <ac:spMk id="5" creationId="{66A6AF38-D3BB-4FC8-BFC5-6AA9CE9410C3}"/>
          </ac:spMkLst>
        </pc:spChg>
        <pc:spChg chg="del">
          <ac:chgData name="Niklas Simonsen" userId="42f364afe123e12d" providerId="LiveId" clId="{50BB4FA3-458C-444A-9048-CEA3A132DC03}" dt="2022-03-30T19:59:03.182" v="893" actId="478"/>
          <ac:spMkLst>
            <pc:docMk/>
            <pc:sldMk cId="3907128648" sldId="277"/>
            <ac:spMk id="14" creationId="{69877898-800C-48B1-A378-42DB44764F6C}"/>
          </ac:spMkLst>
        </pc:spChg>
        <pc:spChg chg="del">
          <ac:chgData name="Niklas Simonsen" userId="42f364afe123e12d" providerId="LiveId" clId="{50BB4FA3-458C-444A-9048-CEA3A132DC03}" dt="2022-03-30T19:58:59.054" v="890" actId="478"/>
          <ac:spMkLst>
            <pc:docMk/>
            <pc:sldMk cId="3907128648" sldId="277"/>
            <ac:spMk id="15" creationId="{5548FC91-397D-4011-B4AF-F41011E35D15}"/>
          </ac:spMkLst>
        </pc:spChg>
        <pc:spChg chg="add mod">
          <ac:chgData name="Niklas Simonsen" userId="42f364afe123e12d" providerId="LiveId" clId="{50BB4FA3-458C-444A-9048-CEA3A132DC03}" dt="2022-04-05T16:06:10.462" v="1360" actId="1076"/>
          <ac:spMkLst>
            <pc:docMk/>
            <pc:sldMk cId="3907128648" sldId="277"/>
            <ac:spMk id="17" creationId="{2A5B57FD-4A9F-406B-BDB3-7FC6DE5DC4A2}"/>
          </ac:spMkLst>
        </pc:spChg>
        <pc:spChg chg="add mod">
          <ac:chgData name="Niklas Simonsen" userId="42f364afe123e12d" providerId="LiveId" clId="{50BB4FA3-458C-444A-9048-CEA3A132DC03}" dt="2022-04-05T15:46:20.045" v="1080" actId="20577"/>
          <ac:spMkLst>
            <pc:docMk/>
            <pc:sldMk cId="3907128648" sldId="277"/>
            <ac:spMk id="18" creationId="{F1313B7D-881D-46C3-A658-32C73B4A26D3}"/>
          </ac:spMkLst>
        </pc:spChg>
        <pc:spChg chg="mod">
          <ac:chgData name="Niklas Simonsen" userId="42f364afe123e12d" providerId="LiveId" clId="{50BB4FA3-458C-444A-9048-CEA3A132DC03}" dt="2022-04-05T15:46:42.663" v="1085" actId="14100"/>
          <ac:spMkLst>
            <pc:docMk/>
            <pc:sldMk cId="3907128648" sldId="277"/>
            <ac:spMk id="19" creationId="{C8EF8592-C1F2-40D6-8136-0B58C118B7EE}"/>
          </ac:spMkLst>
        </pc:spChg>
        <pc:spChg chg="add mod">
          <ac:chgData name="Niklas Simonsen" userId="42f364afe123e12d" providerId="LiveId" clId="{50BB4FA3-458C-444A-9048-CEA3A132DC03}" dt="2022-04-05T15:46:28.671" v="1084" actId="20577"/>
          <ac:spMkLst>
            <pc:docMk/>
            <pc:sldMk cId="3907128648" sldId="277"/>
            <ac:spMk id="20" creationId="{C200F8F5-3AEC-4564-972B-40559BD294AD}"/>
          </ac:spMkLst>
        </pc:spChg>
        <pc:spChg chg="add mod">
          <ac:chgData name="Niklas Simonsen" userId="42f364afe123e12d" providerId="LiveId" clId="{50BB4FA3-458C-444A-9048-CEA3A132DC03}" dt="2022-04-05T15:49:28.953" v="1096" actId="14100"/>
          <ac:spMkLst>
            <pc:docMk/>
            <pc:sldMk cId="3907128648" sldId="277"/>
            <ac:spMk id="22" creationId="{45985D14-B5BD-4F1F-A1C1-47B3FD0084F4}"/>
          </ac:spMkLst>
        </pc:spChg>
        <pc:spChg chg="add mod">
          <ac:chgData name="Niklas Simonsen" userId="42f364afe123e12d" providerId="LiveId" clId="{50BB4FA3-458C-444A-9048-CEA3A132DC03}" dt="2022-04-05T16:03:01.187" v="1298" actId="14100"/>
          <ac:spMkLst>
            <pc:docMk/>
            <pc:sldMk cId="3907128648" sldId="277"/>
            <ac:spMk id="25" creationId="{E96A601E-64F4-46FC-A0E3-06A32017E4CC}"/>
          </ac:spMkLst>
        </pc:spChg>
        <pc:spChg chg="add mod">
          <ac:chgData name="Niklas Simonsen" userId="42f364afe123e12d" providerId="LiveId" clId="{50BB4FA3-458C-444A-9048-CEA3A132DC03}" dt="2022-04-05T16:03:03.382" v="1299" actId="14100"/>
          <ac:spMkLst>
            <pc:docMk/>
            <pc:sldMk cId="3907128648" sldId="277"/>
            <ac:spMk id="26" creationId="{3D84580B-728F-4815-9122-A7B5E971F4D1}"/>
          </ac:spMkLst>
        </pc:spChg>
        <pc:spChg chg="add mod">
          <ac:chgData name="Niklas Simonsen" userId="42f364afe123e12d" providerId="LiveId" clId="{50BB4FA3-458C-444A-9048-CEA3A132DC03}" dt="2022-04-05T16:03:06.058" v="1300" actId="14100"/>
          <ac:spMkLst>
            <pc:docMk/>
            <pc:sldMk cId="3907128648" sldId="277"/>
            <ac:spMk id="27" creationId="{1C79E3F7-8BD9-4E51-929F-A36D155DC9A3}"/>
          </ac:spMkLst>
        </pc:spChg>
        <pc:spChg chg="add mod">
          <ac:chgData name="Niklas Simonsen" userId="42f364afe123e12d" providerId="LiveId" clId="{50BB4FA3-458C-444A-9048-CEA3A132DC03}" dt="2022-04-05T15:50:38.885" v="1118" actId="1076"/>
          <ac:spMkLst>
            <pc:docMk/>
            <pc:sldMk cId="3907128648" sldId="277"/>
            <ac:spMk id="28" creationId="{69219EED-04F5-45E4-9ECF-BF2F977A4B39}"/>
          </ac:spMkLst>
        </pc:spChg>
        <pc:spChg chg="add mod">
          <ac:chgData name="Niklas Simonsen" userId="42f364afe123e12d" providerId="LiveId" clId="{50BB4FA3-458C-444A-9048-CEA3A132DC03}" dt="2022-04-05T15:52:24.376" v="1126" actId="20577"/>
          <ac:spMkLst>
            <pc:docMk/>
            <pc:sldMk cId="3907128648" sldId="277"/>
            <ac:spMk id="29" creationId="{EDBEC157-AA92-4579-B0DF-FA4D52F5D342}"/>
          </ac:spMkLst>
        </pc:spChg>
        <pc:spChg chg="add mod">
          <ac:chgData name="Niklas Simonsen" userId="42f364afe123e12d" providerId="LiveId" clId="{50BB4FA3-458C-444A-9048-CEA3A132DC03}" dt="2022-04-05T15:53:05.851" v="1130" actId="1076"/>
          <ac:spMkLst>
            <pc:docMk/>
            <pc:sldMk cId="3907128648" sldId="277"/>
            <ac:spMk id="30" creationId="{4D2C24EF-1433-4953-A82D-D9F44C371C45}"/>
          </ac:spMkLst>
        </pc:spChg>
        <pc:spChg chg="add mod">
          <ac:chgData name="Niklas Simonsen" userId="42f364afe123e12d" providerId="LiveId" clId="{50BB4FA3-458C-444A-9048-CEA3A132DC03}" dt="2022-04-05T15:53:10.087" v="1132" actId="20577"/>
          <ac:spMkLst>
            <pc:docMk/>
            <pc:sldMk cId="3907128648" sldId="277"/>
            <ac:spMk id="31" creationId="{1DB23155-7C19-4207-9AF0-A5E8DDFEEF14}"/>
          </ac:spMkLst>
        </pc:spChg>
        <pc:spChg chg="add del mod">
          <ac:chgData name="Niklas Simonsen" userId="42f364afe123e12d" providerId="LiveId" clId="{50BB4FA3-458C-444A-9048-CEA3A132DC03}" dt="2022-04-05T16:03:31.269" v="1306" actId="478"/>
          <ac:spMkLst>
            <pc:docMk/>
            <pc:sldMk cId="3907128648" sldId="277"/>
            <ac:spMk id="32" creationId="{EBE86229-C870-4E00-9360-F8D6DCF414A3}"/>
          </ac:spMkLst>
        </pc:spChg>
        <pc:spChg chg="del">
          <ac:chgData name="Niklas Simonsen" userId="42f364afe123e12d" providerId="LiveId" clId="{50BB4FA3-458C-444A-9048-CEA3A132DC03}" dt="2022-03-30T19:56:09.591" v="869" actId="478"/>
          <ac:spMkLst>
            <pc:docMk/>
            <pc:sldMk cId="3907128648" sldId="277"/>
            <ac:spMk id="33" creationId="{CD651634-BC4C-45F2-8D35-43299B435906}"/>
          </ac:spMkLst>
        </pc:spChg>
        <pc:spChg chg="del mod">
          <ac:chgData name="Niklas Simonsen" userId="42f364afe123e12d" providerId="LiveId" clId="{50BB4FA3-458C-444A-9048-CEA3A132DC03}" dt="2022-03-30T19:56:08.642" v="868" actId="478"/>
          <ac:spMkLst>
            <pc:docMk/>
            <pc:sldMk cId="3907128648" sldId="277"/>
            <ac:spMk id="34" creationId="{69A32EF8-54FB-4389-972A-B79C83836A12}"/>
          </ac:spMkLst>
        </pc:spChg>
        <pc:picChg chg="add del">
          <ac:chgData name="Niklas Simonsen" userId="42f364afe123e12d" providerId="LiveId" clId="{50BB4FA3-458C-444A-9048-CEA3A132DC03}" dt="2022-03-30T19:59:01.709" v="892" actId="478"/>
          <ac:picMkLst>
            <pc:docMk/>
            <pc:sldMk cId="3907128648" sldId="277"/>
            <ac:picMk id="13" creationId="{538AAC4D-5B12-4DC1-A137-AD66430A82FA}"/>
          </ac:picMkLst>
        </pc:picChg>
        <pc:picChg chg="del">
          <ac:chgData name="Niklas Simonsen" userId="42f364afe123e12d" providerId="LiveId" clId="{50BB4FA3-458C-444A-9048-CEA3A132DC03}" dt="2022-03-30T19:56:01.681" v="860" actId="478"/>
          <ac:picMkLst>
            <pc:docMk/>
            <pc:sldMk cId="3907128648" sldId="277"/>
            <ac:picMk id="16" creationId="{E285235D-F9B7-4966-8D60-A9BCAA09F133}"/>
          </ac:picMkLst>
        </pc:picChg>
        <pc:picChg chg="del">
          <ac:chgData name="Niklas Simonsen" userId="42f364afe123e12d" providerId="LiveId" clId="{50BB4FA3-458C-444A-9048-CEA3A132DC03}" dt="2022-03-30T19:56:01.214" v="859" actId="478"/>
          <ac:picMkLst>
            <pc:docMk/>
            <pc:sldMk cId="3907128648" sldId="277"/>
            <ac:picMk id="18" creationId="{0EEF1EF0-C492-48BD-A658-F459572246D9}"/>
          </ac:picMkLst>
        </pc:picChg>
        <pc:picChg chg="del">
          <ac:chgData name="Niklas Simonsen" userId="42f364afe123e12d" providerId="LiveId" clId="{50BB4FA3-458C-444A-9048-CEA3A132DC03}" dt="2022-03-30T19:56:06.757" v="865" actId="478"/>
          <ac:picMkLst>
            <pc:docMk/>
            <pc:sldMk cId="3907128648" sldId="277"/>
            <ac:picMk id="20" creationId="{7279221C-4262-45F4-B7E9-1C9577FF7B80}"/>
          </ac:picMkLst>
        </pc:picChg>
        <pc:picChg chg="add mod">
          <ac:chgData name="Niklas Simonsen" userId="42f364afe123e12d" providerId="LiveId" clId="{50BB4FA3-458C-444A-9048-CEA3A132DC03}" dt="2022-04-05T15:46:58.651" v="1087" actId="1076"/>
          <ac:picMkLst>
            <pc:docMk/>
            <pc:sldMk cId="3907128648" sldId="277"/>
            <ac:picMk id="21" creationId="{D3E980A2-7DFB-467A-AC2F-A889B82947B4}"/>
          </ac:picMkLst>
        </pc:picChg>
        <pc:picChg chg="add mod">
          <ac:chgData name="Niklas Simonsen" userId="42f364afe123e12d" providerId="LiveId" clId="{50BB4FA3-458C-444A-9048-CEA3A132DC03}" dt="2022-04-05T15:46:58.651" v="1087" actId="1076"/>
          <ac:picMkLst>
            <pc:docMk/>
            <pc:sldMk cId="3907128648" sldId="277"/>
            <ac:picMk id="23" creationId="{03E28D4C-94AA-4CF6-AD00-ABD4926DBB24}"/>
          </ac:picMkLst>
        </pc:picChg>
        <pc:picChg chg="add mod">
          <ac:chgData name="Niklas Simonsen" userId="42f364afe123e12d" providerId="LiveId" clId="{50BB4FA3-458C-444A-9048-CEA3A132DC03}" dt="2022-04-05T15:46:58.651" v="1087" actId="1076"/>
          <ac:picMkLst>
            <pc:docMk/>
            <pc:sldMk cId="3907128648" sldId="277"/>
            <ac:picMk id="24" creationId="{D76AB192-A0A9-4BF3-B5CF-24A2D75FDDA7}"/>
          </ac:picMkLst>
        </pc:picChg>
        <pc:picChg chg="del">
          <ac:chgData name="Niklas Simonsen" userId="42f364afe123e12d" providerId="LiveId" clId="{50BB4FA3-458C-444A-9048-CEA3A132DC03}" dt="2022-03-30T19:56:06.189" v="864" actId="478"/>
          <ac:picMkLst>
            <pc:docMk/>
            <pc:sldMk cId="3907128648" sldId="277"/>
            <ac:picMk id="24" creationId="{DEC43E70-A2F7-4B4B-BEAF-8DA1CD6C9E80}"/>
          </ac:picMkLst>
        </pc:picChg>
        <pc:picChg chg="del">
          <ac:chgData name="Niklas Simonsen" userId="42f364afe123e12d" providerId="LiveId" clId="{50BB4FA3-458C-444A-9048-CEA3A132DC03}" dt="2022-03-30T19:56:04.742" v="862" actId="478"/>
          <ac:picMkLst>
            <pc:docMk/>
            <pc:sldMk cId="3907128648" sldId="277"/>
            <ac:picMk id="27" creationId="{31EEDCAE-973E-474D-B336-F9BC7E1CB297}"/>
          </ac:picMkLst>
        </pc:picChg>
        <pc:picChg chg="del">
          <ac:chgData name="Niklas Simonsen" userId="42f364afe123e12d" providerId="LiveId" clId="{50BB4FA3-458C-444A-9048-CEA3A132DC03}" dt="2022-03-30T19:56:05.713" v="863" actId="478"/>
          <ac:picMkLst>
            <pc:docMk/>
            <pc:sldMk cId="3907128648" sldId="277"/>
            <ac:picMk id="28" creationId="{4340ACAB-8FF2-4328-836E-20EABFF368EB}"/>
          </ac:picMkLst>
        </pc:picChg>
        <pc:picChg chg="add mod">
          <ac:chgData name="Niklas Simonsen" userId="42f364afe123e12d" providerId="LiveId" clId="{50BB4FA3-458C-444A-9048-CEA3A132DC03}" dt="2022-04-05T16:06:35.407" v="1397" actId="1036"/>
          <ac:picMkLst>
            <pc:docMk/>
            <pc:sldMk cId="3907128648" sldId="277"/>
            <ac:picMk id="33" creationId="{8E740215-97C6-41B6-B562-BAD34DDA4669}"/>
          </ac:picMkLst>
        </pc:picChg>
        <pc:picChg chg="add mod">
          <ac:chgData name="Niklas Simonsen" userId="42f364afe123e12d" providerId="LiveId" clId="{50BB4FA3-458C-444A-9048-CEA3A132DC03}" dt="2022-04-05T16:06:30.591" v="1396" actId="1035"/>
          <ac:picMkLst>
            <pc:docMk/>
            <pc:sldMk cId="3907128648" sldId="277"/>
            <ac:picMk id="34" creationId="{409701EA-D1F8-48D5-B97C-1EEBA49D56E3}"/>
          </ac:picMkLst>
        </pc:picChg>
        <pc:picChg chg="add mod">
          <ac:chgData name="Niklas Simonsen" userId="42f364afe123e12d" providerId="LiveId" clId="{50BB4FA3-458C-444A-9048-CEA3A132DC03}" dt="2022-04-05T16:06:16.575" v="1386" actId="1037"/>
          <ac:picMkLst>
            <pc:docMk/>
            <pc:sldMk cId="3907128648" sldId="277"/>
            <ac:picMk id="35" creationId="{5D535AEA-5A8F-4FA6-95F7-DE38921BF993}"/>
          </ac:picMkLst>
        </pc:picChg>
        <pc:picChg chg="add mod">
          <ac:chgData name="Niklas Simonsen" userId="42f364afe123e12d" providerId="LiveId" clId="{50BB4FA3-458C-444A-9048-CEA3A132DC03}" dt="2022-04-05T15:45:08.529" v="1041" actId="1076"/>
          <ac:picMkLst>
            <pc:docMk/>
            <pc:sldMk cId="3907128648" sldId="277"/>
            <ac:picMk id="1026" creationId="{453AA28E-F8CB-4BD0-A911-14786E895287}"/>
          </ac:picMkLst>
        </pc:picChg>
        <pc:picChg chg="add mod">
          <ac:chgData name="Niklas Simonsen" userId="42f364afe123e12d" providerId="LiveId" clId="{50BB4FA3-458C-444A-9048-CEA3A132DC03}" dt="2022-04-05T15:43:12.699" v="1028" actId="14100"/>
          <ac:picMkLst>
            <pc:docMk/>
            <pc:sldMk cId="3907128648" sldId="277"/>
            <ac:picMk id="1028" creationId="{F1DCA816-49CC-447F-B6D3-3352A796FFDA}"/>
          </ac:picMkLst>
        </pc:picChg>
        <pc:picChg chg="add del">
          <ac:chgData name="Niklas Simonsen" userId="42f364afe123e12d" providerId="LiveId" clId="{50BB4FA3-458C-444A-9048-CEA3A132DC03}" dt="2022-04-05T15:42:20.170" v="1016" actId="478"/>
          <ac:picMkLst>
            <pc:docMk/>
            <pc:sldMk cId="3907128648" sldId="277"/>
            <ac:picMk id="1030" creationId="{9A5595AF-D60B-4B39-B7E8-BB4FF995E1A1}"/>
          </ac:picMkLst>
        </pc:picChg>
        <pc:picChg chg="add del">
          <ac:chgData name="Niklas Simonsen" userId="42f364afe123e12d" providerId="LiveId" clId="{50BB4FA3-458C-444A-9048-CEA3A132DC03}" dt="2022-04-05T15:42:31.570" v="1018"/>
          <ac:picMkLst>
            <pc:docMk/>
            <pc:sldMk cId="3907128648" sldId="277"/>
            <ac:picMk id="1032" creationId="{0306F161-098A-45CE-9495-A4F0E7096CCF}"/>
          </ac:picMkLst>
        </pc:picChg>
        <pc:picChg chg="add mod">
          <ac:chgData name="Niklas Simonsen" userId="42f364afe123e12d" providerId="LiveId" clId="{50BB4FA3-458C-444A-9048-CEA3A132DC03}" dt="2022-04-05T15:43:28.593" v="1029" actId="1076"/>
          <ac:picMkLst>
            <pc:docMk/>
            <pc:sldMk cId="3907128648" sldId="277"/>
            <ac:picMk id="1034" creationId="{DBA9F164-E2AA-4181-B097-268E52DA96B8}"/>
          </ac:picMkLst>
        </pc:picChg>
        <pc:picChg chg="mod">
          <ac:chgData name="Niklas Simonsen" userId="42f364afe123e12d" providerId="LiveId" clId="{50BB4FA3-458C-444A-9048-CEA3A132DC03}" dt="2022-03-30T19:59:08.861" v="895" actId="1076"/>
          <ac:picMkLst>
            <pc:docMk/>
            <pc:sldMk cId="3907128648" sldId="277"/>
            <ac:picMk id="2056" creationId="{7C79B08F-BE08-49CC-B253-E953A591F95B}"/>
          </ac:picMkLst>
        </pc:picChg>
        <pc:picChg chg="mod">
          <ac:chgData name="Niklas Simonsen" userId="42f364afe123e12d" providerId="LiveId" clId="{50BB4FA3-458C-444A-9048-CEA3A132DC03}" dt="2022-03-30T19:59:04.962" v="894" actId="1076"/>
          <ac:picMkLst>
            <pc:docMk/>
            <pc:sldMk cId="3907128648" sldId="277"/>
            <ac:picMk id="2058" creationId="{82B14123-ECDB-4896-96FD-694989F2967D}"/>
          </ac:picMkLst>
        </pc:picChg>
      </pc:sldChg>
      <pc:sldChg chg="addSp delSp modSp add mod">
        <pc:chgData name="Niklas Simonsen" userId="42f364afe123e12d" providerId="LiveId" clId="{50BB4FA3-458C-444A-9048-CEA3A132DC03}" dt="2022-04-05T16:07:30.562" v="1401" actId="14100"/>
        <pc:sldMkLst>
          <pc:docMk/>
          <pc:sldMk cId="3872290918" sldId="278"/>
        </pc:sldMkLst>
        <pc:spChg chg="mod">
          <ac:chgData name="Niklas Simonsen" userId="42f364afe123e12d" providerId="LiveId" clId="{50BB4FA3-458C-444A-9048-CEA3A132DC03}" dt="2022-04-05T16:07:23.132" v="1398" actId="14100"/>
          <ac:spMkLst>
            <pc:docMk/>
            <pc:sldMk cId="3872290918" sldId="278"/>
            <ac:spMk id="4" creationId="{5643E432-387E-4C3C-B2AE-7DCEEFF038D6}"/>
          </ac:spMkLst>
        </pc:spChg>
        <pc:spChg chg="del">
          <ac:chgData name="Niklas Simonsen" userId="42f364afe123e12d" providerId="LiveId" clId="{50BB4FA3-458C-444A-9048-CEA3A132DC03}" dt="2022-04-05T16:00:02.166" v="1153" actId="478"/>
          <ac:spMkLst>
            <pc:docMk/>
            <pc:sldMk cId="3872290918" sldId="278"/>
            <ac:spMk id="17" creationId="{2A5B57FD-4A9F-406B-BDB3-7FC6DE5DC4A2}"/>
          </ac:spMkLst>
        </pc:spChg>
        <pc:spChg chg="del">
          <ac:chgData name="Niklas Simonsen" userId="42f364afe123e12d" providerId="LiveId" clId="{50BB4FA3-458C-444A-9048-CEA3A132DC03}" dt="2022-04-05T16:00:02.166" v="1153" actId="478"/>
          <ac:spMkLst>
            <pc:docMk/>
            <pc:sldMk cId="3872290918" sldId="278"/>
            <ac:spMk id="18" creationId="{F1313B7D-881D-46C3-A658-32C73B4A26D3}"/>
          </ac:spMkLst>
        </pc:spChg>
        <pc:spChg chg="del">
          <ac:chgData name="Niklas Simonsen" userId="42f364afe123e12d" providerId="LiveId" clId="{50BB4FA3-458C-444A-9048-CEA3A132DC03}" dt="2022-04-05T16:00:02.166" v="1153" actId="478"/>
          <ac:spMkLst>
            <pc:docMk/>
            <pc:sldMk cId="3872290918" sldId="278"/>
            <ac:spMk id="20" creationId="{C200F8F5-3AEC-4564-972B-40559BD294AD}"/>
          </ac:spMkLst>
        </pc:spChg>
        <pc:spChg chg="mod">
          <ac:chgData name="Niklas Simonsen" userId="42f364afe123e12d" providerId="LiveId" clId="{50BB4FA3-458C-444A-9048-CEA3A132DC03}" dt="2022-04-05T16:07:26.228" v="1399" actId="14100"/>
          <ac:spMkLst>
            <pc:docMk/>
            <pc:sldMk cId="3872290918" sldId="278"/>
            <ac:spMk id="22" creationId="{45985D14-B5BD-4F1F-A1C1-47B3FD0084F4}"/>
          </ac:spMkLst>
        </pc:spChg>
        <pc:spChg chg="del">
          <ac:chgData name="Niklas Simonsen" userId="42f364afe123e12d" providerId="LiveId" clId="{50BB4FA3-458C-444A-9048-CEA3A132DC03}" dt="2022-04-05T16:00:02.166" v="1153" actId="478"/>
          <ac:spMkLst>
            <pc:docMk/>
            <pc:sldMk cId="3872290918" sldId="278"/>
            <ac:spMk id="25" creationId="{E96A601E-64F4-46FC-A0E3-06A32017E4CC}"/>
          </ac:spMkLst>
        </pc:spChg>
        <pc:spChg chg="del">
          <ac:chgData name="Niklas Simonsen" userId="42f364afe123e12d" providerId="LiveId" clId="{50BB4FA3-458C-444A-9048-CEA3A132DC03}" dt="2022-04-05T16:00:02.166" v="1153" actId="478"/>
          <ac:spMkLst>
            <pc:docMk/>
            <pc:sldMk cId="3872290918" sldId="278"/>
            <ac:spMk id="26" creationId="{3D84580B-728F-4815-9122-A7B5E971F4D1}"/>
          </ac:spMkLst>
        </pc:spChg>
        <pc:spChg chg="del">
          <ac:chgData name="Niklas Simonsen" userId="42f364afe123e12d" providerId="LiveId" clId="{50BB4FA3-458C-444A-9048-CEA3A132DC03}" dt="2022-04-05T16:00:02.166" v="1153" actId="478"/>
          <ac:spMkLst>
            <pc:docMk/>
            <pc:sldMk cId="3872290918" sldId="278"/>
            <ac:spMk id="27" creationId="{1C79E3F7-8BD9-4E51-929F-A36D155DC9A3}"/>
          </ac:spMkLst>
        </pc:spChg>
        <pc:spChg chg="del">
          <ac:chgData name="Niklas Simonsen" userId="42f364afe123e12d" providerId="LiveId" clId="{50BB4FA3-458C-444A-9048-CEA3A132DC03}" dt="2022-04-05T16:02:05.983" v="1278" actId="478"/>
          <ac:spMkLst>
            <pc:docMk/>
            <pc:sldMk cId="3872290918" sldId="278"/>
            <ac:spMk id="28" creationId="{69219EED-04F5-45E4-9ECF-BF2F977A4B39}"/>
          </ac:spMkLst>
        </pc:spChg>
        <pc:spChg chg="del">
          <ac:chgData name="Niklas Simonsen" userId="42f364afe123e12d" providerId="LiveId" clId="{50BB4FA3-458C-444A-9048-CEA3A132DC03}" dt="2022-04-05T16:02:06.887" v="1279" actId="478"/>
          <ac:spMkLst>
            <pc:docMk/>
            <pc:sldMk cId="3872290918" sldId="278"/>
            <ac:spMk id="29" creationId="{EDBEC157-AA92-4579-B0DF-FA4D52F5D342}"/>
          </ac:spMkLst>
        </pc:spChg>
        <pc:spChg chg="mod">
          <ac:chgData name="Niklas Simonsen" userId="42f364afe123e12d" providerId="LiveId" clId="{50BB4FA3-458C-444A-9048-CEA3A132DC03}" dt="2022-04-05T16:07:30.562" v="1401" actId="14100"/>
          <ac:spMkLst>
            <pc:docMk/>
            <pc:sldMk cId="3872290918" sldId="278"/>
            <ac:spMk id="30" creationId="{4D2C24EF-1433-4953-A82D-D9F44C371C45}"/>
          </ac:spMkLst>
        </pc:spChg>
        <pc:spChg chg="del">
          <ac:chgData name="Niklas Simonsen" userId="42f364afe123e12d" providerId="LiveId" clId="{50BB4FA3-458C-444A-9048-CEA3A132DC03}" dt="2022-04-05T16:02:03.952" v="1277" actId="478"/>
          <ac:spMkLst>
            <pc:docMk/>
            <pc:sldMk cId="3872290918" sldId="278"/>
            <ac:spMk id="31" creationId="{1DB23155-7C19-4207-9AF0-A5E8DDFEEF14}"/>
          </ac:spMkLst>
        </pc:spChg>
        <pc:spChg chg="add mod">
          <ac:chgData name="Niklas Simonsen" userId="42f364afe123e12d" providerId="LiveId" clId="{50BB4FA3-458C-444A-9048-CEA3A132DC03}" dt="2022-04-05T16:07:28.652" v="1400" actId="14100"/>
          <ac:spMkLst>
            <pc:docMk/>
            <pc:sldMk cId="3872290918" sldId="278"/>
            <ac:spMk id="32" creationId="{B10BE7DA-8683-44D1-A002-76FEF29A9209}"/>
          </ac:spMkLst>
        </pc:spChg>
        <pc:picChg chg="del">
          <ac:chgData name="Niklas Simonsen" userId="42f364afe123e12d" providerId="LiveId" clId="{50BB4FA3-458C-444A-9048-CEA3A132DC03}" dt="2022-04-05T16:00:02.166" v="1153" actId="478"/>
          <ac:picMkLst>
            <pc:docMk/>
            <pc:sldMk cId="3872290918" sldId="278"/>
            <ac:picMk id="21" creationId="{D3E980A2-7DFB-467A-AC2F-A889B82947B4}"/>
          </ac:picMkLst>
        </pc:picChg>
        <pc:picChg chg="del">
          <ac:chgData name="Niklas Simonsen" userId="42f364afe123e12d" providerId="LiveId" clId="{50BB4FA3-458C-444A-9048-CEA3A132DC03}" dt="2022-04-05T16:00:02.166" v="1153" actId="478"/>
          <ac:picMkLst>
            <pc:docMk/>
            <pc:sldMk cId="3872290918" sldId="278"/>
            <ac:picMk id="23" creationId="{03E28D4C-94AA-4CF6-AD00-ABD4926DBB24}"/>
          </ac:picMkLst>
        </pc:picChg>
        <pc:picChg chg="del">
          <ac:chgData name="Niklas Simonsen" userId="42f364afe123e12d" providerId="LiveId" clId="{50BB4FA3-458C-444A-9048-CEA3A132DC03}" dt="2022-04-05T16:00:02.166" v="1153" actId="478"/>
          <ac:picMkLst>
            <pc:docMk/>
            <pc:sldMk cId="3872290918" sldId="278"/>
            <ac:picMk id="24" creationId="{D76AB192-A0A9-4BF3-B5CF-24A2D75FDDA7}"/>
          </ac:picMkLst>
        </pc:picChg>
        <pc:picChg chg="del">
          <ac:chgData name="Niklas Simonsen" userId="42f364afe123e12d" providerId="LiveId" clId="{50BB4FA3-458C-444A-9048-CEA3A132DC03}" dt="2022-04-05T16:00:02.166" v="1153" actId="478"/>
          <ac:picMkLst>
            <pc:docMk/>
            <pc:sldMk cId="3872290918" sldId="278"/>
            <ac:picMk id="1026" creationId="{453AA28E-F8CB-4BD0-A911-14786E895287}"/>
          </ac:picMkLst>
        </pc:picChg>
        <pc:picChg chg="del">
          <ac:chgData name="Niklas Simonsen" userId="42f364afe123e12d" providerId="LiveId" clId="{50BB4FA3-458C-444A-9048-CEA3A132DC03}" dt="2022-04-05T16:00:02.166" v="1153" actId="478"/>
          <ac:picMkLst>
            <pc:docMk/>
            <pc:sldMk cId="3872290918" sldId="278"/>
            <ac:picMk id="1028" creationId="{F1DCA816-49CC-447F-B6D3-3352A796FFDA}"/>
          </ac:picMkLst>
        </pc:picChg>
        <pc:picChg chg="del">
          <ac:chgData name="Niklas Simonsen" userId="42f364afe123e12d" providerId="LiveId" clId="{50BB4FA3-458C-444A-9048-CEA3A132DC03}" dt="2022-04-05T16:00:02.166" v="1153" actId="478"/>
          <ac:picMkLst>
            <pc:docMk/>
            <pc:sldMk cId="3872290918" sldId="278"/>
            <ac:picMk id="1034" creationId="{DBA9F164-E2AA-4181-B097-268E52DA96B8}"/>
          </ac:picMkLst>
        </pc:picChg>
      </pc:sldChg>
      <pc:sldChg chg="addSp delSp modSp add mod delAnim modAnim">
        <pc:chgData name="Niklas Simonsen" userId="42f364afe123e12d" providerId="LiveId" clId="{50BB4FA3-458C-444A-9048-CEA3A132DC03}" dt="2022-04-05T15:56:08.816" v="1150" actId="478"/>
        <pc:sldMkLst>
          <pc:docMk/>
          <pc:sldMk cId="3136546368" sldId="279"/>
        </pc:sldMkLst>
        <pc:spChg chg="add del mod">
          <ac:chgData name="Niklas Simonsen" userId="42f364afe123e12d" providerId="LiveId" clId="{50BB4FA3-458C-444A-9048-CEA3A132DC03}" dt="2022-04-05T15:55:37.951" v="1139" actId="478"/>
          <ac:spMkLst>
            <pc:docMk/>
            <pc:sldMk cId="3136546368" sldId="279"/>
            <ac:spMk id="3" creationId="{EB18F136-962D-4ADB-9154-051922D18628}"/>
          </ac:spMkLst>
        </pc:spChg>
        <pc:spChg chg="del mod">
          <ac:chgData name="Niklas Simonsen" userId="42f364afe123e12d" providerId="LiveId" clId="{50BB4FA3-458C-444A-9048-CEA3A132DC03}" dt="2022-04-05T15:55:29.639" v="1136" actId="478"/>
          <ac:spMkLst>
            <pc:docMk/>
            <pc:sldMk cId="3136546368" sldId="279"/>
            <ac:spMk id="4" creationId="{5643E432-387E-4C3C-B2AE-7DCEEFF038D6}"/>
          </ac:spMkLst>
        </pc:spChg>
        <pc:spChg chg="del">
          <ac:chgData name="Niklas Simonsen" userId="42f364afe123e12d" providerId="LiveId" clId="{50BB4FA3-458C-444A-9048-CEA3A132DC03}" dt="2022-04-05T15:55:29.639" v="1136" actId="478"/>
          <ac:spMkLst>
            <pc:docMk/>
            <pc:sldMk cId="3136546368" sldId="279"/>
            <ac:spMk id="17" creationId="{2A5B57FD-4A9F-406B-BDB3-7FC6DE5DC4A2}"/>
          </ac:spMkLst>
        </pc:spChg>
        <pc:spChg chg="del">
          <ac:chgData name="Niklas Simonsen" userId="42f364afe123e12d" providerId="LiveId" clId="{50BB4FA3-458C-444A-9048-CEA3A132DC03}" dt="2022-04-05T15:55:29.639" v="1136" actId="478"/>
          <ac:spMkLst>
            <pc:docMk/>
            <pc:sldMk cId="3136546368" sldId="279"/>
            <ac:spMk id="18" creationId="{F1313B7D-881D-46C3-A658-32C73B4A26D3}"/>
          </ac:spMkLst>
        </pc:spChg>
        <pc:spChg chg="del">
          <ac:chgData name="Niklas Simonsen" userId="42f364afe123e12d" providerId="LiveId" clId="{50BB4FA3-458C-444A-9048-CEA3A132DC03}" dt="2022-04-05T15:55:35.438" v="1138" actId="478"/>
          <ac:spMkLst>
            <pc:docMk/>
            <pc:sldMk cId="3136546368" sldId="279"/>
            <ac:spMk id="19" creationId="{C8EF8592-C1F2-40D6-8136-0B58C118B7EE}"/>
          </ac:spMkLst>
        </pc:spChg>
        <pc:spChg chg="del">
          <ac:chgData name="Niklas Simonsen" userId="42f364afe123e12d" providerId="LiveId" clId="{50BB4FA3-458C-444A-9048-CEA3A132DC03}" dt="2022-04-05T15:55:29.639" v="1136" actId="478"/>
          <ac:spMkLst>
            <pc:docMk/>
            <pc:sldMk cId="3136546368" sldId="279"/>
            <ac:spMk id="20" creationId="{C200F8F5-3AEC-4564-972B-40559BD294AD}"/>
          </ac:spMkLst>
        </pc:spChg>
        <pc:spChg chg="del">
          <ac:chgData name="Niklas Simonsen" userId="42f364afe123e12d" providerId="LiveId" clId="{50BB4FA3-458C-444A-9048-CEA3A132DC03}" dt="2022-04-05T15:55:32.702" v="1137" actId="478"/>
          <ac:spMkLst>
            <pc:docMk/>
            <pc:sldMk cId="3136546368" sldId="279"/>
            <ac:spMk id="22" creationId="{45985D14-B5BD-4F1F-A1C1-47B3FD0084F4}"/>
          </ac:spMkLst>
        </pc:spChg>
        <pc:spChg chg="del">
          <ac:chgData name="Niklas Simonsen" userId="42f364afe123e12d" providerId="LiveId" clId="{50BB4FA3-458C-444A-9048-CEA3A132DC03}" dt="2022-04-05T15:55:35.438" v="1138" actId="478"/>
          <ac:spMkLst>
            <pc:docMk/>
            <pc:sldMk cId="3136546368" sldId="279"/>
            <ac:spMk id="25" creationId="{E96A601E-64F4-46FC-A0E3-06A32017E4CC}"/>
          </ac:spMkLst>
        </pc:spChg>
        <pc:spChg chg="del">
          <ac:chgData name="Niklas Simonsen" userId="42f364afe123e12d" providerId="LiveId" clId="{50BB4FA3-458C-444A-9048-CEA3A132DC03}" dt="2022-04-05T15:55:35.438" v="1138" actId="478"/>
          <ac:spMkLst>
            <pc:docMk/>
            <pc:sldMk cId="3136546368" sldId="279"/>
            <ac:spMk id="26" creationId="{3D84580B-728F-4815-9122-A7B5E971F4D1}"/>
          </ac:spMkLst>
        </pc:spChg>
        <pc:spChg chg="del">
          <ac:chgData name="Niklas Simonsen" userId="42f364afe123e12d" providerId="LiveId" clId="{50BB4FA3-458C-444A-9048-CEA3A132DC03}" dt="2022-04-05T15:55:35.438" v="1138" actId="478"/>
          <ac:spMkLst>
            <pc:docMk/>
            <pc:sldMk cId="3136546368" sldId="279"/>
            <ac:spMk id="27" creationId="{1C79E3F7-8BD9-4E51-929F-A36D155DC9A3}"/>
          </ac:spMkLst>
        </pc:spChg>
        <pc:spChg chg="del">
          <ac:chgData name="Niklas Simonsen" userId="42f364afe123e12d" providerId="LiveId" clId="{50BB4FA3-458C-444A-9048-CEA3A132DC03}" dt="2022-04-05T15:55:32.702" v="1137" actId="478"/>
          <ac:spMkLst>
            <pc:docMk/>
            <pc:sldMk cId="3136546368" sldId="279"/>
            <ac:spMk id="28" creationId="{69219EED-04F5-45E4-9ECF-BF2F977A4B39}"/>
          </ac:spMkLst>
        </pc:spChg>
        <pc:spChg chg="del">
          <ac:chgData name="Niklas Simonsen" userId="42f364afe123e12d" providerId="LiveId" clId="{50BB4FA3-458C-444A-9048-CEA3A132DC03}" dt="2022-04-05T15:55:35.438" v="1138" actId="478"/>
          <ac:spMkLst>
            <pc:docMk/>
            <pc:sldMk cId="3136546368" sldId="279"/>
            <ac:spMk id="29" creationId="{EDBEC157-AA92-4579-B0DF-FA4D52F5D342}"/>
          </ac:spMkLst>
        </pc:spChg>
        <pc:spChg chg="del">
          <ac:chgData name="Niklas Simonsen" userId="42f364afe123e12d" providerId="LiveId" clId="{50BB4FA3-458C-444A-9048-CEA3A132DC03}" dt="2022-04-05T15:55:29.639" v="1136" actId="478"/>
          <ac:spMkLst>
            <pc:docMk/>
            <pc:sldMk cId="3136546368" sldId="279"/>
            <ac:spMk id="30" creationId="{4D2C24EF-1433-4953-A82D-D9F44C371C45}"/>
          </ac:spMkLst>
        </pc:spChg>
        <pc:spChg chg="del">
          <ac:chgData name="Niklas Simonsen" userId="42f364afe123e12d" providerId="LiveId" clId="{50BB4FA3-458C-444A-9048-CEA3A132DC03}" dt="2022-04-05T15:55:29.639" v="1136" actId="478"/>
          <ac:spMkLst>
            <pc:docMk/>
            <pc:sldMk cId="3136546368" sldId="279"/>
            <ac:spMk id="31" creationId="{1DB23155-7C19-4207-9AF0-A5E8DDFEEF14}"/>
          </ac:spMkLst>
        </pc:spChg>
        <pc:picChg chg="add mod">
          <ac:chgData name="Niklas Simonsen" userId="42f364afe123e12d" providerId="LiveId" clId="{50BB4FA3-458C-444A-9048-CEA3A132DC03}" dt="2022-04-05T15:56:06.069" v="1148" actId="1076"/>
          <ac:picMkLst>
            <pc:docMk/>
            <pc:sldMk cId="3136546368" sldId="279"/>
            <ac:picMk id="8" creationId="{49DC3291-8347-4252-9148-5C4189568518}"/>
          </ac:picMkLst>
        </pc:picChg>
        <pc:picChg chg="del">
          <ac:chgData name="Niklas Simonsen" userId="42f364afe123e12d" providerId="LiveId" clId="{50BB4FA3-458C-444A-9048-CEA3A132DC03}" dt="2022-04-05T15:55:29.639" v="1136" actId="478"/>
          <ac:picMkLst>
            <pc:docMk/>
            <pc:sldMk cId="3136546368" sldId="279"/>
            <ac:picMk id="21" creationId="{D3E980A2-7DFB-467A-AC2F-A889B82947B4}"/>
          </ac:picMkLst>
        </pc:picChg>
        <pc:picChg chg="del">
          <ac:chgData name="Niklas Simonsen" userId="42f364afe123e12d" providerId="LiveId" clId="{50BB4FA3-458C-444A-9048-CEA3A132DC03}" dt="2022-04-05T15:55:29.639" v="1136" actId="478"/>
          <ac:picMkLst>
            <pc:docMk/>
            <pc:sldMk cId="3136546368" sldId="279"/>
            <ac:picMk id="23" creationId="{03E28D4C-94AA-4CF6-AD00-ABD4926DBB24}"/>
          </ac:picMkLst>
        </pc:picChg>
        <pc:picChg chg="del">
          <ac:chgData name="Niklas Simonsen" userId="42f364afe123e12d" providerId="LiveId" clId="{50BB4FA3-458C-444A-9048-CEA3A132DC03}" dt="2022-04-05T15:55:29.639" v="1136" actId="478"/>
          <ac:picMkLst>
            <pc:docMk/>
            <pc:sldMk cId="3136546368" sldId="279"/>
            <ac:picMk id="24" creationId="{D76AB192-A0A9-4BF3-B5CF-24A2D75FDDA7}"/>
          </ac:picMkLst>
        </pc:picChg>
        <pc:picChg chg="del">
          <ac:chgData name="Niklas Simonsen" userId="42f364afe123e12d" providerId="LiveId" clId="{50BB4FA3-458C-444A-9048-CEA3A132DC03}" dt="2022-04-05T15:55:29.639" v="1136" actId="478"/>
          <ac:picMkLst>
            <pc:docMk/>
            <pc:sldMk cId="3136546368" sldId="279"/>
            <ac:picMk id="1026" creationId="{453AA28E-F8CB-4BD0-A911-14786E895287}"/>
          </ac:picMkLst>
        </pc:picChg>
        <pc:picChg chg="del">
          <ac:chgData name="Niklas Simonsen" userId="42f364afe123e12d" providerId="LiveId" clId="{50BB4FA3-458C-444A-9048-CEA3A132DC03}" dt="2022-04-05T15:55:29.639" v="1136" actId="478"/>
          <ac:picMkLst>
            <pc:docMk/>
            <pc:sldMk cId="3136546368" sldId="279"/>
            <ac:picMk id="1028" creationId="{F1DCA816-49CC-447F-B6D3-3352A796FFDA}"/>
          </ac:picMkLst>
        </pc:picChg>
        <pc:picChg chg="del">
          <ac:chgData name="Niklas Simonsen" userId="42f364afe123e12d" providerId="LiveId" clId="{50BB4FA3-458C-444A-9048-CEA3A132DC03}" dt="2022-04-05T15:55:29.639" v="1136" actId="478"/>
          <ac:picMkLst>
            <pc:docMk/>
            <pc:sldMk cId="3136546368" sldId="279"/>
            <ac:picMk id="1034" creationId="{DBA9F164-E2AA-4181-B097-268E52DA96B8}"/>
          </ac:picMkLst>
        </pc:picChg>
        <pc:picChg chg="del mod">
          <ac:chgData name="Niklas Simonsen" userId="42f364afe123e12d" providerId="LiveId" clId="{50BB4FA3-458C-444A-9048-CEA3A132DC03}" dt="2022-04-05T15:56:08.816" v="1150" actId="478"/>
          <ac:picMkLst>
            <pc:docMk/>
            <pc:sldMk cId="3136546368" sldId="279"/>
            <ac:picMk id="2056" creationId="{7C79B08F-BE08-49CC-B253-E953A591F95B}"/>
          </ac:picMkLst>
        </pc:picChg>
        <pc:picChg chg="del">
          <ac:chgData name="Niklas Simonsen" userId="42f364afe123e12d" providerId="LiveId" clId="{50BB4FA3-458C-444A-9048-CEA3A132DC03}" dt="2022-04-05T15:55:40.647" v="1142" actId="478"/>
          <ac:picMkLst>
            <pc:docMk/>
            <pc:sldMk cId="3136546368" sldId="279"/>
            <ac:picMk id="2058" creationId="{82B14123-ECDB-4896-96FD-694989F2967D}"/>
          </ac:picMkLst>
        </pc:picChg>
        <pc:cxnChg chg="del">
          <ac:chgData name="Niklas Simonsen" userId="42f364afe123e12d" providerId="LiveId" clId="{50BB4FA3-458C-444A-9048-CEA3A132DC03}" dt="2022-04-05T15:55:38.819" v="1140" actId="478"/>
          <ac:cxnSpMkLst>
            <pc:docMk/>
            <pc:sldMk cId="3136546368" sldId="279"/>
            <ac:cxnSpMk id="7" creationId="{CD42880F-371A-4954-904B-EE14C00DDBBC}"/>
          </ac:cxnSpMkLst>
        </pc:cxnChg>
        <pc:cxnChg chg="del">
          <ac:chgData name="Niklas Simonsen" userId="42f364afe123e12d" providerId="LiveId" clId="{50BB4FA3-458C-444A-9048-CEA3A132DC03}" dt="2022-04-05T15:55:40.166" v="1141" actId="478"/>
          <ac:cxnSpMkLst>
            <pc:docMk/>
            <pc:sldMk cId="3136546368" sldId="279"/>
            <ac:cxnSpMk id="9" creationId="{F35C59B2-04A3-41EC-9624-F68F5CA052CC}"/>
          </ac:cxnSpMkLst>
        </pc:cxnChg>
      </pc:sldChg>
      <pc:sldChg chg="modSp add mod">
        <pc:chgData name="Niklas Simonsen" userId="42f364afe123e12d" providerId="LiveId" clId="{50BB4FA3-458C-444A-9048-CEA3A132DC03}" dt="2022-04-05T15:59:44.275" v="1152" actId="14826"/>
        <pc:sldMkLst>
          <pc:docMk/>
          <pc:sldMk cId="3085581065" sldId="280"/>
        </pc:sldMkLst>
        <pc:picChg chg="mod">
          <ac:chgData name="Niklas Simonsen" userId="42f364afe123e12d" providerId="LiveId" clId="{50BB4FA3-458C-444A-9048-CEA3A132DC03}" dt="2022-04-05T15:59:44.275" v="1152" actId="14826"/>
          <ac:picMkLst>
            <pc:docMk/>
            <pc:sldMk cId="3085581065" sldId="280"/>
            <ac:picMk id="8" creationId="{49DC3291-8347-4252-9148-5C4189568518}"/>
          </ac:picMkLst>
        </pc:picChg>
      </pc:sldChg>
      <pc:sldChg chg="modSp add mod">
        <pc:chgData name="Niklas Simonsen" userId="42f364afe123e12d" providerId="LiveId" clId="{50BB4FA3-458C-444A-9048-CEA3A132DC03}" dt="2022-04-05T16:23:42.597" v="1841"/>
        <pc:sldMkLst>
          <pc:docMk/>
          <pc:sldMk cId="3103647688" sldId="281"/>
        </pc:sldMkLst>
        <pc:spChg chg="mod">
          <ac:chgData name="Niklas Simonsen" userId="42f364afe123e12d" providerId="LiveId" clId="{50BB4FA3-458C-444A-9048-CEA3A132DC03}" dt="2022-04-05T16:23:42.597" v="1841"/>
          <ac:spMkLst>
            <pc:docMk/>
            <pc:sldMk cId="3103647688" sldId="281"/>
            <ac:spMk id="2" creationId="{78A17547-217F-4280-929F-79C4E284ED15}"/>
          </ac:spMkLst>
        </pc:spChg>
        <pc:spChg chg="mod">
          <ac:chgData name="Niklas Simonsen" userId="42f364afe123e12d" providerId="LiveId" clId="{50BB4FA3-458C-444A-9048-CEA3A132DC03}" dt="2022-04-05T16:14:14.902" v="1550" actId="20577"/>
          <ac:spMkLst>
            <pc:docMk/>
            <pc:sldMk cId="3103647688" sldId="281"/>
            <ac:spMk id="4" creationId="{5643E432-387E-4C3C-B2AE-7DCEEFF038D6}"/>
          </ac:spMkLst>
        </pc:spChg>
      </pc:sldChg>
      <pc:sldChg chg="modSp add mod ord">
        <pc:chgData name="Niklas Simonsen" userId="42f364afe123e12d" providerId="LiveId" clId="{50BB4FA3-458C-444A-9048-CEA3A132DC03}" dt="2022-04-05T16:23:30.087" v="1838" actId="20577"/>
        <pc:sldMkLst>
          <pc:docMk/>
          <pc:sldMk cId="1571969906" sldId="282"/>
        </pc:sldMkLst>
        <pc:spChg chg="mod">
          <ac:chgData name="Niklas Simonsen" userId="42f364afe123e12d" providerId="LiveId" clId="{50BB4FA3-458C-444A-9048-CEA3A132DC03}" dt="2022-04-05T16:23:30.087" v="1838" actId="20577"/>
          <ac:spMkLst>
            <pc:docMk/>
            <pc:sldMk cId="1571969906" sldId="282"/>
            <ac:spMk id="2" creationId="{78A17547-217F-4280-929F-79C4E284ED15}"/>
          </ac:spMkLst>
        </pc:spChg>
        <pc:spChg chg="mod">
          <ac:chgData name="Niklas Simonsen" userId="42f364afe123e12d" providerId="LiveId" clId="{50BB4FA3-458C-444A-9048-CEA3A132DC03}" dt="2022-04-05T16:15:34.023" v="1625" actId="20577"/>
          <ac:spMkLst>
            <pc:docMk/>
            <pc:sldMk cId="1571969906" sldId="282"/>
            <ac:spMk id="4" creationId="{5643E432-387E-4C3C-B2AE-7DCEEFF038D6}"/>
          </ac:spMkLst>
        </pc:spChg>
        <pc:picChg chg="mod">
          <ac:chgData name="Niklas Simonsen" userId="42f364afe123e12d" providerId="LiveId" clId="{50BB4FA3-458C-444A-9048-CEA3A132DC03}" dt="2022-04-05T16:14:55.038" v="1559" actId="1076"/>
          <ac:picMkLst>
            <pc:docMk/>
            <pc:sldMk cId="1571969906" sldId="282"/>
            <ac:picMk id="7" creationId="{B5D17CF1-C69C-41A4-9335-FAE78200359D}"/>
          </ac:picMkLst>
        </pc:picChg>
      </pc:sldChg>
      <pc:sldChg chg="modSp add mod">
        <pc:chgData name="Niklas Simonsen" userId="42f364afe123e12d" providerId="LiveId" clId="{50BB4FA3-458C-444A-9048-CEA3A132DC03}" dt="2022-04-05T16:23:45.333" v="1842"/>
        <pc:sldMkLst>
          <pc:docMk/>
          <pc:sldMk cId="1351436119" sldId="283"/>
        </pc:sldMkLst>
        <pc:spChg chg="mod">
          <ac:chgData name="Niklas Simonsen" userId="42f364afe123e12d" providerId="LiveId" clId="{50BB4FA3-458C-444A-9048-CEA3A132DC03}" dt="2022-04-05T16:23:45.333" v="1842"/>
          <ac:spMkLst>
            <pc:docMk/>
            <pc:sldMk cId="1351436119" sldId="283"/>
            <ac:spMk id="2" creationId="{78A17547-217F-4280-929F-79C4E284ED15}"/>
          </ac:spMkLst>
        </pc:spChg>
        <pc:spChg chg="mod">
          <ac:chgData name="Niklas Simonsen" userId="42f364afe123e12d" providerId="LiveId" clId="{50BB4FA3-458C-444A-9048-CEA3A132DC03}" dt="2022-04-05T16:17:05.054" v="1677" actId="20577"/>
          <ac:spMkLst>
            <pc:docMk/>
            <pc:sldMk cId="1351436119" sldId="283"/>
            <ac:spMk id="4" creationId="{5643E432-387E-4C3C-B2AE-7DCEEFF038D6}"/>
          </ac:spMkLst>
        </pc:spChg>
        <pc:picChg chg="mod">
          <ac:chgData name="Niklas Simonsen" userId="42f364afe123e12d" providerId="LiveId" clId="{50BB4FA3-458C-444A-9048-CEA3A132DC03}" dt="2022-04-05T16:16:34.803" v="1629" actId="14826"/>
          <ac:picMkLst>
            <pc:docMk/>
            <pc:sldMk cId="1351436119" sldId="283"/>
            <ac:picMk id="7" creationId="{B5D17CF1-C69C-41A4-9335-FAE78200359D}"/>
          </ac:picMkLst>
        </pc:picChg>
      </pc:sldChg>
      <pc:sldChg chg="modSp add mod">
        <pc:chgData name="Niklas Simonsen" userId="42f364afe123e12d" providerId="LiveId" clId="{50BB4FA3-458C-444A-9048-CEA3A132DC03}" dt="2022-04-07T19:59:02.991" v="3023" actId="14100"/>
        <pc:sldMkLst>
          <pc:docMk/>
          <pc:sldMk cId="1825180905" sldId="284"/>
        </pc:sldMkLst>
        <pc:spChg chg="mod">
          <ac:chgData name="Niklas Simonsen" userId="42f364afe123e12d" providerId="LiveId" clId="{50BB4FA3-458C-444A-9048-CEA3A132DC03}" dt="2022-04-05T16:23:59.566" v="1854" actId="20577"/>
          <ac:spMkLst>
            <pc:docMk/>
            <pc:sldMk cId="1825180905" sldId="284"/>
            <ac:spMk id="2" creationId="{78A17547-217F-4280-929F-79C4E284ED15}"/>
          </ac:spMkLst>
        </pc:spChg>
        <pc:spChg chg="mod">
          <ac:chgData name="Niklas Simonsen" userId="42f364afe123e12d" providerId="LiveId" clId="{50BB4FA3-458C-444A-9048-CEA3A132DC03}" dt="2022-04-05T16:29:38.784" v="2007" actId="20577"/>
          <ac:spMkLst>
            <pc:docMk/>
            <pc:sldMk cId="1825180905" sldId="284"/>
            <ac:spMk id="4" creationId="{5643E432-387E-4C3C-B2AE-7DCEEFF038D6}"/>
          </ac:spMkLst>
        </pc:spChg>
        <pc:picChg chg="mod">
          <ac:chgData name="Niklas Simonsen" userId="42f364afe123e12d" providerId="LiveId" clId="{50BB4FA3-458C-444A-9048-CEA3A132DC03}" dt="2022-04-07T19:59:02.991" v="3023" actId="14100"/>
          <ac:picMkLst>
            <pc:docMk/>
            <pc:sldMk cId="1825180905" sldId="284"/>
            <ac:picMk id="7" creationId="{B5D17CF1-C69C-41A4-9335-FAE78200359D}"/>
          </ac:picMkLst>
        </pc:picChg>
      </pc:sldChg>
      <pc:sldChg chg="modSp add mod">
        <pc:chgData name="Niklas Simonsen" userId="42f364afe123e12d" providerId="LiveId" clId="{50BB4FA3-458C-444A-9048-CEA3A132DC03}" dt="2022-04-07T19:59:10.704" v="3025" actId="14100"/>
        <pc:sldMkLst>
          <pc:docMk/>
          <pc:sldMk cId="481202369" sldId="285"/>
        </pc:sldMkLst>
        <pc:spChg chg="mod">
          <ac:chgData name="Niklas Simonsen" userId="42f364afe123e12d" providerId="LiveId" clId="{50BB4FA3-458C-444A-9048-CEA3A132DC03}" dt="2022-04-05T16:30:17.686" v="2038" actId="20577"/>
          <ac:spMkLst>
            <pc:docMk/>
            <pc:sldMk cId="481202369" sldId="285"/>
            <ac:spMk id="4" creationId="{5643E432-387E-4C3C-B2AE-7DCEEFF038D6}"/>
          </ac:spMkLst>
        </pc:spChg>
        <pc:picChg chg="mod">
          <ac:chgData name="Niklas Simonsen" userId="42f364afe123e12d" providerId="LiveId" clId="{50BB4FA3-458C-444A-9048-CEA3A132DC03}" dt="2022-04-07T19:59:10.704" v="3025" actId="14100"/>
          <ac:picMkLst>
            <pc:docMk/>
            <pc:sldMk cId="481202369" sldId="285"/>
            <ac:picMk id="7" creationId="{B5D17CF1-C69C-41A4-9335-FAE78200359D}"/>
          </ac:picMkLst>
        </pc:picChg>
      </pc:sldChg>
      <pc:sldChg chg="addSp delSp modSp add mod">
        <pc:chgData name="Niklas Simonsen" userId="42f364afe123e12d" providerId="LiveId" clId="{50BB4FA3-458C-444A-9048-CEA3A132DC03}" dt="2022-04-07T19:59:25.593" v="3029" actId="1076"/>
        <pc:sldMkLst>
          <pc:docMk/>
          <pc:sldMk cId="3872790544" sldId="286"/>
        </pc:sldMkLst>
        <pc:spChg chg="mod">
          <ac:chgData name="Niklas Simonsen" userId="42f364afe123e12d" providerId="LiveId" clId="{50BB4FA3-458C-444A-9048-CEA3A132DC03}" dt="2022-04-05T16:31:02.341" v="2083" actId="20577"/>
          <ac:spMkLst>
            <pc:docMk/>
            <pc:sldMk cId="3872790544" sldId="286"/>
            <ac:spMk id="4" creationId="{5643E432-387E-4C3C-B2AE-7DCEEFF038D6}"/>
          </ac:spMkLst>
        </pc:spChg>
        <pc:picChg chg="mod">
          <ac:chgData name="Niklas Simonsen" userId="42f364afe123e12d" providerId="LiveId" clId="{50BB4FA3-458C-444A-9048-CEA3A132DC03}" dt="2022-04-07T19:59:25.593" v="3029" actId="1076"/>
          <ac:picMkLst>
            <pc:docMk/>
            <pc:sldMk cId="3872790544" sldId="286"/>
            <ac:picMk id="7" creationId="{B5D17CF1-C69C-41A4-9335-FAE78200359D}"/>
          </ac:picMkLst>
        </pc:picChg>
        <pc:picChg chg="add del mod">
          <ac:chgData name="Niklas Simonsen" userId="42f364afe123e12d" providerId="LiveId" clId="{50BB4FA3-458C-444A-9048-CEA3A132DC03}" dt="2022-04-05T16:30:31.718" v="2040" actId="478"/>
          <ac:picMkLst>
            <pc:docMk/>
            <pc:sldMk cId="3872790544" sldId="286"/>
            <ac:picMk id="8" creationId="{26742746-9601-49E3-A96D-B08FFA3A6577}"/>
          </ac:picMkLst>
        </pc:picChg>
      </pc:sldChg>
      <pc:sldChg chg="modSp add mod">
        <pc:chgData name="Niklas Simonsen" userId="42f364afe123e12d" providerId="LiveId" clId="{50BB4FA3-458C-444A-9048-CEA3A132DC03}" dt="2022-04-07T19:59:49.403" v="3034" actId="1076"/>
        <pc:sldMkLst>
          <pc:docMk/>
          <pc:sldMk cId="1508799345" sldId="287"/>
        </pc:sldMkLst>
        <pc:spChg chg="mod">
          <ac:chgData name="Niklas Simonsen" userId="42f364afe123e12d" providerId="LiveId" clId="{50BB4FA3-458C-444A-9048-CEA3A132DC03}" dt="2022-04-05T16:34:03.099" v="2104" actId="20577"/>
          <ac:spMkLst>
            <pc:docMk/>
            <pc:sldMk cId="1508799345" sldId="287"/>
            <ac:spMk id="4" creationId="{5643E432-387E-4C3C-B2AE-7DCEEFF038D6}"/>
          </ac:spMkLst>
        </pc:spChg>
        <pc:picChg chg="mod">
          <ac:chgData name="Niklas Simonsen" userId="42f364afe123e12d" providerId="LiveId" clId="{50BB4FA3-458C-444A-9048-CEA3A132DC03}" dt="2022-04-07T19:59:49.403" v="3034" actId="1076"/>
          <ac:picMkLst>
            <pc:docMk/>
            <pc:sldMk cId="1508799345" sldId="287"/>
            <ac:picMk id="7" creationId="{B5D17CF1-C69C-41A4-9335-FAE78200359D}"/>
          </ac:picMkLst>
        </pc:picChg>
      </pc:sldChg>
      <pc:sldChg chg="addSp modSp add mod modAnim">
        <pc:chgData name="Niklas Simonsen" userId="42f364afe123e12d" providerId="LiveId" clId="{50BB4FA3-458C-444A-9048-CEA3A132DC03}" dt="2022-04-07T20:03:08.286" v="3058" actId="14734"/>
        <pc:sldMkLst>
          <pc:docMk/>
          <pc:sldMk cId="410869885" sldId="288"/>
        </pc:sldMkLst>
        <pc:graphicFrameChg chg="mod modGraphic">
          <ac:chgData name="Niklas Simonsen" userId="42f364afe123e12d" providerId="LiveId" clId="{50BB4FA3-458C-444A-9048-CEA3A132DC03}" dt="2022-04-07T20:03:08.286" v="3058" actId="14734"/>
          <ac:graphicFrameMkLst>
            <pc:docMk/>
            <pc:sldMk cId="410869885" sldId="288"/>
            <ac:graphicFrameMk id="5" creationId="{39C3595C-843F-44DC-A625-3F182FD67516}"/>
          </ac:graphicFrameMkLst>
        </pc:graphicFrameChg>
        <pc:picChg chg="mod">
          <ac:chgData name="Niklas Simonsen" userId="42f364afe123e12d" providerId="LiveId" clId="{50BB4FA3-458C-444A-9048-CEA3A132DC03}" dt="2022-04-07T20:00:02.868" v="3041" actId="1036"/>
          <ac:picMkLst>
            <pc:docMk/>
            <pc:sldMk cId="410869885" sldId="288"/>
            <ac:picMk id="14" creationId="{FCC88191-685F-4541-AEF1-A86EF5DC7A53}"/>
          </ac:picMkLst>
        </pc:picChg>
        <pc:picChg chg="add mod">
          <ac:chgData name="Niklas Simonsen" userId="42f364afe123e12d" providerId="LiveId" clId="{50BB4FA3-458C-444A-9048-CEA3A132DC03}" dt="2022-04-05T16:47:52.409" v="2291"/>
          <ac:picMkLst>
            <pc:docMk/>
            <pc:sldMk cId="410869885" sldId="288"/>
            <ac:picMk id="15" creationId="{2B304208-31B7-4854-A0F2-D461C0707C0D}"/>
          </ac:picMkLst>
        </pc:picChg>
        <pc:picChg chg="add mod">
          <ac:chgData name="Niklas Simonsen" userId="42f364afe123e12d" providerId="LiveId" clId="{50BB4FA3-458C-444A-9048-CEA3A132DC03}" dt="2022-04-05T16:47:52.409" v="2291"/>
          <ac:picMkLst>
            <pc:docMk/>
            <pc:sldMk cId="410869885" sldId="288"/>
            <ac:picMk id="16" creationId="{5CE82BDE-0E11-48E0-9E7B-91EACD31366B}"/>
          </ac:picMkLst>
        </pc:picChg>
        <pc:picChg chg="add mod">
          <ac:chgData name="Niklas Simonsen" userId="42f364afe123e12d" providerId="LiveId" clId="{50BB4FA3-458C-444A-9048-CEA3A132DC03}" dt="2022-04-05T16:54:22.015" v="2367" actId="1076"/>
          <ac:picMkLst>
            <pc:docMk/>
            <pc:sldMk cId="410869885" sldId="288"/>
            <ac:picMk id="17" creationId="{3B989F76-AD23-4D30-B7D5-6D50A00C2479}"/>
          </ac:picMkLst>
        </pc:picChg>
        <pc:picChg chg="mod">
          <ac:chgData name="Niklas Simonsen" userId="42f364afe123e12d" providerId="LiveId" clId="{50BB4FA3-458C-444A-9048-CEA3A132DC03}" dt="2022-04-05T16:50:38.380" v="2310" actId="1076"/>
          <ac:picMkLst>
            <pc:docMk/>
            <pc:sldMk cId="410869885" sldId="288"/>
            <ac:picMk id="18" creationId="{E604943D-DEA1-44A7-9142-64BE9F7F6CA1}"/>
          </ac:picMkLst>
        </pc:picChg>
      </pc:sldChg>
      <pc:sldChg chg="addSp delSp modSp add mod delAnim modAnim">
        <pc:chgData name="Niklas Simonsen" userId="42f364afe123e12d" providerId="LiveId" clId="{50BB4FA3-458C-444A-9048-CEA3A132DC03}" dt="2022-04-05T16:46:45.609" v="2282" actId="1076"/>
        <pc:sldMkLst>
          <pc:docMk/>
          <pc:sldMk cId="577479550" sldId="289"/>
        </pc:sldMkLst>
        <pc:spChg chg="mod">
          <ac:chgData name="Niklas Simonsen" userId="42f364afe123e12d" providerId="LiveId" clId="{50BB4FA3-458C-444A-9048-CEA3A132DC03}" dt="2022-04-05T16:46:39.314" v="2277" actId="20577"/>
          <ac:spMkLst>
            <pc:docMk/>
            <pc:sldMk cId="577479550" sldId="289"/>
            <ac:spMk id="2" creationId="{78A17547-217F-4280-929F-79C4E284ED15}"/>
          </ac:spMkLst>
        </pc:spChg>
        <pc:spChg chg="add del mod">
          <ac:chgData name="Niklas Simonsen" userId="42f364afe123e12d" providerId="LiveId" clId="{50BB4FA3-458C-444A-9048-CEA3A132DC03}" dt="2022-04-05T16:41:52.172" v="2177" actId="478"/>
          <ac:spMkLst>
            <pc:docMk/>
            <pc:sldMk cId="577479550" sldId="289"/>
            <ac:spMk id="3" creationId="{9A6C4900-6400-46FD-9DBF-B96C26E20865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4" creationId="{5643E432-387E-4C3C-B2AE-7DCEEFF038D6}"/>
          </ac:spMkLst>
        </pc:spChg>
        <pc:spChg chg="add mod">
          <ac:chgData name="Niklas Simonsen" userId="42f364afe123e12d" providerId="LiveId" clId="{50BB4FA3-458C-444A-9048-CEA3A132DC03}" dt="2022-04-05T16:45:09.960" v="2231" actId="1076"/>
          <ac:spMkLst>
            <pc:docMk/>
            <pc:sldMk cId="577479550" sldId="289"/>
            <ac:spMk id="15" creationId="{AA926299-D9B1-4560-811D-4DC24644329A}"/>
          </ac:spMkLst>
        </pc:spChg>
        <pc:spChg chg="add mod">
          <ac:chgData name="Niklas Simonsen" userId="42f364afe123e12d" providerId="LiveId" clId="{50BB4FA3-458C-444A-9048-CEA3A132DC03}" dt="2022-04-05T16:45:07.702" v="2230" actId="688"/>
          <ac:spMkLst>
            <pc:docMk/>
            <pc:sldMk cId="577479550" sldId="289"/>
            <ac:spMk id="16" creationId="{25F0E6C2-C759-4CF4-846D-5F71E9342B8A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17" creationId="{2A5B57FD-4A9F-406B-BDB3-7FC6DE5DC4A2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18" creationId="{F1313B7D-881D-46C3-A658-32C73B4A26D3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19" creationId="{C8EF8592-C1F2-40D6-8136-0B58C118B7EE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20" creationId="{C200F8F5-3AEC-4564-972B-40559BD294AD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22" creationId="{45985D14-B5BD-4F1F-A1C1-47B3FD0084F4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25" creationId="{E96A601E-64F4-46FC-A0E3-06A32017E4CC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26" creationId="{3D84580B-728F-4815-9122-A7B5E971F4D1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27" creationId="{1C79E3F7-8BD9-4E51-929F-A36D155DC9A3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28" creationId="{69219EED-04F5-45E4-9ECF-BF2F977A4B39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29" creationId="{EDBEC157-AA92-4579-B0DF-FA4D52F5D342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30" creationId="{4D2C24EF-1433-4953-A82D-D9F44C371C45}"/>
          </ac:spMkLst>
        </pc:spChg>
        <pc:spChg chg="del">
          <ac:chgData name="Niklas Simonsen" userId="42f364afe123e12d" providerId="LiveId" clId="{50BB4FA3-458C-444A-9048-CEA3A132DC03}" dt="2022-04-05T16:41:50.125" v="2175" actId="478"/>
          <ac:spMkLst>
            <pc:docMk/>
            <pc:sldMk cId="577479550" sldId="289"/>
            <ac:spMk id="31" creationId="{1DB23155-7C19-4207-9AF0-A5E8DDFEEF14}"/>
          </ac:spMkLst>
        </pc:spChg>
        <pc:graphicFrameChg chg="add del mod">
          <ac:chgData name="Niklas Simonsen" userId="42f364afe123e12d" providerId="LiveId" clId="{50BB4FA3-458C-444A-9048-CEA3A132DC03}" dt="2022-04-05T16:42:28.568" v="2181" actId="478"/>
          <ac:graphicFrameMkLst>
            <pc:docMk/>
            <pc:sldMk cId="577479550" sldId="289"/>
            <ac:graphicFrameMk id="32" creationId="{4428A194-941D-4BE9-AF37-3BBE7DC5F468}"/>
          </ac:graphicFrameMkLst>
        </pc:graphicFrameChg>
        <pc:picChg chg="add mod">
          <ac:chgData name="Niklas Simonsen" userId="42f364afe123e12d" providerId="LiveId" clId="{50BB4FA3-458C-444A-9048-CEA3A132DC03}" dt="2022-04-05T16:42:43.343" v="2187" actId="1076"/>
          <ac:picMkLst>
            <pc:docMk/>
            <pc:sldMk cId="577479550" sldId="289"/>
            <ac:picMk id="8" creationId="{55372157-2496-4496-88B2-065C428CA9BE}"/>
          </ac:picMkLst>
        </pc:picChg>
        <pc:picChg chg="del">
          <ac:chgData name="Niklas Simonsen" userId="42f364afe123e12d" providerId="LiveId" clId="{50BB4FA3-458C-444A-9048-CEA3A132DC03}" dt="2022-04-05T16:41:50.125" v="2175" actId="478"/>
          <ac:picMkLst>
            <pc:docMk/>
            <pc:sldMk cId="577479550" sldId="289"/>
            <ac:picMk id="21" creationId="{D3E980A2-7DFB-467A-AC2F-A889B82947B4}"/>
          </ac:picMkLst>
        </pc:picChg>
        <pc:picChg chg="del">
          <ac:chgData name="Niklas Simonsen" userId="42f364afe123e12d" providerId="LiveId" clId="{50BB4FA3-458C-444A-9048-CEA3A132DC03}" dt="2022-04-05T16:41:50.125" v="2175" actId="478"/>
          <ac:picMkLst>
            <pc:docMk/>
            <pc:sldMk cId="577479550" sldId="289"/>
            <ac:picMk id="23" creationId="{03E28D4C-94AA-4CF6-AD00-ABD4926DBB24}"/>
          </ac:picMkLst>
        </pc:picChg>
        <pc:picChg chg="del">
          <ac:chgData name="Niklas Simonsen" userId="42f364afe123e12d" providerId="LiveId" clId="{50BB4FA3-458C-444A-9048-CEA3A132DC03}" dt="2022-04-05T16:41:50.125" v="2175" actId="478"/>
          <ac:picMkLst>
            <pc:docMk/>
            <pc:sldMk cId="577479550" sldId="289"/>
            <ac:picMk id="24" creationId="{D76AB192-A0A9-4BF3-B5CF-24A2D75FDDA7}"/>
          </ac:picMkLst>
        </pc:picChg>
        <pc:picChg chg="del">
          <ac:chgData name="Niklas Simonsen" userId="42f364afe123e12d" providerId="LiveId" clId="{50BB4FA3-458C-444A-9048-CEA3A132DC03}" dt="2022-04-05T16:41:50.125" v="2175" actId="478"/>
          <ac:picMkLst>
            <pc:docMk/>
            <pc:sldMk cId="577479550" sldId="289"/>
            <ac:picMk id="33" creationId="{8E740215-97C6-41B6-B562-BAD34DDA4669}"/>
          </ac:picMkLst>
        </pc:picChg>
        <pc:picChg chg="del">
          <ac:chgData name="Niklas Simonsen" userId="42f364afe123e12d" providerId="LiveId" clId="{50BB4FA3-458C-444A-9048-CEA3A132DC03}" dt="2022-04-05T16:41:50.125" v="2175" actId="478"/>
          <ac:picMkLst>
            <pc:docMk/>
            <pc:sldMk cId="577479550" sldId="289"/>
            <ac:picMk id="34" creationId="{409701EA-D1F8-48D5-B97C-1EEBA49D56E3}"/>
          </ac:picMkLst>
        </pc:picChg>
        <pc:picChg chg="del">
          <ac:chgData name="Niklas Simonsen" userId="42f364afe123e12d" providerId="LiveId" clId="{50BB4FA3-458C-444A-9048-CEA3A132DC03}" dt="2022-04-05T16:41:50.125" v="2175" actId="478"/>
          <ac:picMkLst>
            <pc:docMk/>
            <pc:sldMk cId="577479550" sldId="289"/>
            <ac:picMk id="35" creationId="{5D535AEA-5A8F-4FA6-95F7-DE38921BF993}"/>
          </ac:picMkLst>
        </pc:picChg>
        <pc:picChg chg="add mod">
          <ac:chgData name="Niklas Simonsen" userId="42f364afe123e12d" providerId="LiveId" clId="{50BB4FA3-458C-444A-9048-CEA3A132DC03}" dt="2022-04-05T16:46:45.609" v="2282" actId="1076"/>
          <ac:picMkLst>
            <pc:docMk/>
            <pc:sldMk cId="577479550" sldId="289"/>
            <ac:picMk id="41" creationId="{8BF56BD2-899A-42BB-99EA-D075495F2CEE}"/>
          </ac:picMkLst>
        </pc:picChg>
        <pc:picChg chg="del">
          <ac:chgData name="Niklas Simonsen" userId="42f364afe123e12d" providerId="LiveId" clId="{50BB4FA3-458C-444A-9048-CEA3A132DC03}" dt="2022-04-05T16:41:50.125" v="2175" actId="478"/>
          <ac:picMkLst>
            <pc:docMk/>
            <pc:sldMk cId="577479550" sldId="289"/>
            <ac:picMk id="1026" creationId="{453AA28E-F8CB-4BD0-A911-14786E895287}"/>
          </ac:picMkLst>
        </pc:picChg>
        <pc:picChg chg="del">
          <ac:chgData name="Niklas Simonsen" userId="42f364afe123e12d" providerId="LiveId" clId="{50BB4FA3-458C-444A-9048-CEA3A132DC03}" dt="2022-04-05T16:41:50.125" v="2175" actId="478"/>
          <ac:picMkLst>
            <pc:docMk/>
            <pc:sldMk cId="577479550" sldId="289"/>
            <ac:picMk id="1028" creationId="{F1DCA816-49CC-447F-B6D3-3352A796FFDA}"/>
          </ac:picMkLst>
        </pc:picChg>
        <pc:picChg chg="del">
          <ac:chgData name="Niklas Simonsen" userId="42f364afe123e12d" providerId="LiveId" clId="{50BB4FA3-458C-444A-9048-CEA3A132DC03}" dt="2022-04-05T16:41:50.125" v="2175" actId="478"/>
          <ac:picMkLst>
            <pc:docMk/>
            <pc:sldMk cId="577479550" sldId="289"/>
            <ac:picMk id="1034" creationId="{DBA9F164-E2AA-4181-B097-268E52DA96B8}"/>
          </ac:picMkLst>
        </pc:picChg>
        <pc:picChg chg="mod">
          <ac:chgData name="Niklas Simonsen" userId="42f364afe123e12d" providerId="LiveId" clId="{50BB4FA3-458C-444A-9048-CEA3A132DC03}" dt="2022-04-05T16:43:15.286" v="2200" actId="1076"/>
          <ac:picMkLst>
            <pc:docMk/>
            <pc:sldMk cId="577479550" sldId="289"/>
            <ac:picMk id="2056" creationId="{7C79B08F-BE08-49CC-B253-E953A591F95B}"/>
          </ac:picMkLst>
        </pc:picChg>
        <pc:picChg chg="mod">
          <ac:chgData name="Niklas Simonsen" userId="42f364afe123e12d" providerId="LiveId" clId="{50BB4FA3-458C-444A-9048-CEA3A132DC03}" dt="2022-04-05T16:45:19.240" v="2232" actId="1076"/>
          <ac:picMkLst>
            <pc:docMk/>
            <pc:sldMk cId="577479550" sldId="289"/>
            <ac:picMk id="2058" creationId="{82B14123-ECDB-4896-96FD-694989F2967D}"/>
          </ac:picMkLst>
        </pc:picChg>
        <pc:cxnChg chg="del">
          <ac:chgData name="Niklas Simonsen" userId="42f364afe123e12d" providerId="LiveId" clId="{50BB4FA3-458C-444A-9048-CEA3A132DC03}" dt="2022-04-05T16:41:51.717" v="2176" actId="478"/>
          <ac:cxnSpMkLst>
            <pc:docMk/>
            <pc:sldMk cId="577479550" sldId="289"/>
            <ac:cxnSpMk id="7" creationId="{CD42880F-371A-4954-904B-EE14C00DDBBC}"/>
          </ac:cxnSpMkLst>
        </pc:cxnChg>
        <pc:cxnChg chg="del">
          <ac:chgData name="Niklas Simonsen" userId="42f364afe123e12d" providerId="LiveId" clId="{50BB4FA3-458C-444A-9048-CEA3A132DC03}" dt="2022-04-05T16:41:50.125" v="2175" actId="478"/>
          <ac:cxnSpMkLst>
            <pc:docMk/>
            <pc:sldMk cId="577479550" sldId="289"/>
            <ac:cxnSpMk id="9" creationId="{F35C59B2-04A3-41EC-9624-F68F5CA052CC}"/>
          </ac:cxnSpMkLst>
        </pc:cxnChg>
        <pc:cxnChg chg="add mod">
          <ac:chgData name="Niklas Simonsen" userId="42f364afe123e12d" providerId="LiveId" clId="{50BB4FA3-458C-444A-9048-CEA3A132DC03}" dt="2022-04-05T16:43:50.986" v="2207" actId="14100"/>
          <ac:cxnSpMkLst>
            <pc:docMk/>
            <pc:sldMk cId="577479550" sldId="289"/>
            <ac:cxnSpMk id="11" creationId="{453561B3-9D59-4DBF-8D3C-3C12E81C2C68}"/>
          </ac:cxnSpMkLst>
        </pc:cxnChg>
      </pc:sldChg>
      <pc:sldChg chg="addSp delSp modSp add mod modAnim">
        <pc:chgData name="Niklas Simonsen" userId="42f364afe123e12d" providerId="LiveId" clId="{50BB4FA3-458C-444A-9048-CEA3A132DC03}" dt="2022-04-07T20:21:53.195" v="3188" actId="1076"/>
        <pc:sldMkLst>
          <pc:docMk/>
          <pc:sldMk cId="569649767" sldId="290"/>
        </pc:sldMkLst>
        <pc:spChg chg="add mod">
          <ac:chgData name="Niklas Simonsen" userId="42f364afe123e12d" providerId="LiveId" clId="{50BB4FA3-458C-444A-9048-CEA3A132DC03}" dt="2022-04-07T20:21:43.843" v="3187" actId="14100"/>
          <ac:spMkLst>
            <pc:docMk/>
            <pc:sldMk cId="569649767" sldId="290"/>
            <ac:spMk id="5" creationId="{0FD558F8-8B85-4074-969C-492AEF36F20E}"/>
          </ac:spMkLst>
        </pc:spChg>
        <pc:spChg chg="add mod">
          <ac:chgData name="Niklas Simonsen" userId="42f364afe123e12d" providerId="LiveId" clId="{50BB4FA3-458C-444A-9048-CEA3A132DC03}" dt="2022-04-07T20:21:53.195" v="3188" actId="1076"/>
          <ac:spMkLst>
            <pc:docMk/>
            <pc:sldMk cId="569649767" sldId="290"/>
            <ac:spMk id="9" creationId="{CEDD7D12-7257-4EBD-859D-67D2D99D6E0C}"/>
          </ac:spMkLst>
        </pc:spChg>
        <pc:picChg chg="add mod">
          <ac:chgData name="Niklas Simonsen" userId="42f364afe123e12d" providerId="LiveId" clId="{50BB4FA3-458C-444A-9048-CEA3A132DC03}" dt="2022-04-05T17:31:35.955" v="2398" actId="1076"/>
          <ac:picMkLst>
            <pc:docMk/>
            <pc:sldMk cId="569649767" sldId="290"/>
            <ac:picMk id="4" creationId="{93F4779E-2407-4885-8E10-F8B96C8E23F4}"/>
          </ac:picMkLst>
        </pc:picChg>
        <pc:picChg chg="add mod">
          <ac:chgData name="Niklas Simonsen" userId="42f364afe123e12d" providerId="LiveId" clId="{50BB4FA3-458C-444A-9048-CEA3A132DC03}" dt="2022-04-07T20:21:53.195" v="3188" actId="1076"/>
          <ac:picMkLst>
            <pc:docMk/>
            <pc:sldMk cId="569649767" sldId="290"/>
            <ac:picMk id="7" creationId="{409A3F4D-7246-42CF-B7DB-FBB9AB04ECDB}"/>
          </ac:picMkLst>
        </pc:picChg>
        <pc:picChg chg="add mod">
          <ac:chgData name="Niklas Simonsen" userId="42f364afe123e12d" providerId="LiveId" clId="{50BB4FA3-458C-444A-9048-CEA3A132DC03}" dt="2022-04-07T20:21:53.195" v="3188" actId="1076"/>
          <ac:picMkLst>
            <pc:docMk/>
            <pc:sldMk cId="569649767" sldId="290"/>
            <ac:picMk id="8" creationId="{C7923008-77E4-4817-B3D1-CBB57E3A643C}"/>
          </ac:picMkLst>
        </pc:picChg>
        <pc:picChg chg="del mod">
          <ac:chgData name="Niklas Simonsen" userId="42f364afe123e12d" providerId="LiveId" clId="{50BB4FA3-458C-444A-9048-CEA3A132DC03}" dt="2022-04-05T17:31:12.193" v="2396" actId="478"/>
          <ac:picMkLst>
            <pc:docMk/>
            <pc:sldMk cId="569649767" sldId="290"/>
            <ac:picMk id="9" creationId="{03FEDFA7-03A3-480D-9DA5-569898A05865}"/>
          </ac:picMkLst>
        </pc:picChg>
      </pc:sldChg>
      <pc:sldChg chg="add del">
        <pc:chgData name="Niklas Simonsen" userId="42f364afe123e12d" providerId="LiveId" clId="{50BB4FA3-458C-444A-9048-CEA3A132DC03}" dt="2022-04-05T16:47:46.287" v="2290" actId="47"/>
        <pc:sldMkLst>
          <pc:docMk/>
          <pc:sldMk cId="1218471806" sldId="290"/>
        </pc:sldMkLst>
      </pc:sldChg>
      <pc:sldChg chg="addSp modSp add mod modAnim">
        <pc:chgData name="Niklas Simonsen" userId="42f364afe123e12d" providerId="LiveId" clId="{50BB4FA3-458C-444A-9048-CEA3A132DC03}" dt="2022-04-07T20:20:41.763" v="3172" actId="1035"/>
        <pc:sldMkLst>
          <pc:docMk/>
          <pc:sldMk cId="2565553860" sldId="291"/>
        </pc:sldMkLst>
        <pc:spChg chg="add mod">
          <ac:chgData name="Niklas Simonsen" userId="42f364afe123e12d" providerId="LiveId" clId="{50BB4FA3-458C-444A-9048-CEA3A132DC03}" dt="2022-04-07T20:18:32.604" v="3130" actId="14100"/>
          <ac:spMkLst>
            <pc:docMk/>
            <pc:sldMk cId="2565553860" sldId="291"/>
            <ac:spMk id="5" creationId="{87C15376-E6F7-4A08-BAF2-0E537FABFA67}"/>
          </ac:spMkLst>
        </pc:spChg>
        <pc:spChg chg="add mod">
          <ac:chgData name="Niklas Simonsen" userId="42f364afe123e12d" providerId="LiveId" clId="{50BB4FA3-458C-444A-9048-CEA3A132DC03}" dt="2022-04-07T20:18:52.035" v="3140" actId="1036"/>
          <ac:spMkLst>
            <pc:docMk/>
            <pc:sldMk cId="2565553860" sldId="291"/>
            <ac:spMk id="7" creationId="{A7D911CF-0A5A-43AF-8BA5-6E408F470DF3}"/>
          </ac:spMkLst>
        </pc:spChg>
        <pc:spChg chg="add mod">
          <ac:chgData name="Niklas Simonsen" userId="42f364afe123e12d" providerId="LiveId" clId="{50BB4FA3-458C-444A-9048-CEA3A132DC03}" dt="2022-04-07T20:19:01.262" v="3141"/>
          <ac:spMkLst>
            <pc:docMk/>
            <pc:sldMk cId="2565553860" sldId="291"/>
            <ac:spMk id="11" creationId="{032E8332-845B-4BA8-B06F-674751C24C23}"/>
          </ac:spMkLst>
        </pc:spChg>
        <pc:spChg chg="add mod">
          <ac:chgData name="Niklas Simonsen" userId="42f364afe123e12d" providerId="LiveId" clId="{50BB4FA3-458C-444A-9048-CEA3A132DC03}" dt="2022-04-07T20:19:29.901" v="3148" actId="1035"/>
          <ac:spMkLst>
            <pc:docMk/>
            <pc:sldMk cId="2565553860" sldId="291"/>
            <ac:spMk id="12" creationId="{238DF0AB-2D6B-49E8-A272-4FFFB22A820B}"/>
          </ac:spMkLst>
        </pc:spChg>
        <pc:spChg chg="add mod">
          <ac:chgData name="Niklas Simonsen" userId="42f364afe123e12d" providerId="LiveId" clId="{50BB4FA3-458C-444A-9048-CEA3A132DC03}" dt="2022-04-07T20:19:19.430" v="3142"/>
          <ac:spMkLst>
            <pc:docMk/>
            <pc:sldMk cId="2565553860" sldId="291"/>
            <ac:spMk id="15" creationId="{A1A30458-0A05-4607-98A2-A0BDDA37111F}"/>
          </ac:spMkLst>
        </pc:spChg>
        <pc:spChg chg="add mod">
          <ac:chgData name="Niklas Simonsen" userId="42f364afe123e12d" providerId="LiveId" clId="{50BB4FA3-458C-444A-9048-CEA3A132DC03}" dt="2022-04-07T20:20:41.763" v="3172" actId="1035"/>
          <ac:spMkLst>
            <pc:docMk/>
            <pc:sldMk cId="2565553860" sldId="291"/>
            <ac:spMk id="16" creationId="{CCC9DFF8-2539-4ED9-847B-6C4628A07F48}"/>
          </ac:spMkLst>
        </pc:spChg>
        <pc:spChg chg="add mod">
          <ac:chgData name="Niklas Simonsen" userId="42f364afe123e12d" providerId="LiveId" clId="{50BB4FA3-458C-444A-9048-CEA3A132DC03}" dt="2022-04-07T20:20:28.552" v="3159" actId="14100"/>
          <ac:spMkLst>
            <pc:docMk/>
            <pc:sldMk cId="2565553860" sldId="291"/>
            <ac:spMk id="17" creationId="{FBDB81CC-41FC-46C3-9F1A-C30A911E39D9}"/>
          </ac:spMkLst>
        </pc:spChg>
        <pc:spChg chg="add mod">
          <ac:chgData name="Niklas Simonsen" userId="42f364afe123e12d" providerId="LiveId" clId="{50BB4FA3-458C-444A-9048-CEA3A132DC03}" dt="2022-04-07T20:20:41.763" v="3172" actId="1035"/>
          <ac:spMkLst>
            <pc:docMk/>
            <pc:sldMk cId="2565553860" sldId="291"/>
            <ac:spMk id="18" creationId="{147286A5-E9B5-46C5-8396-110F1F70E1AF}"/>
          </ac:spMkLst>
        </pc:spChg>
        <pc:picChg chg="add mod">
          <ac:chgData name="Niklas Simonsen" userId="42f364afe123e12d" providerId="LiveId" clId="{50BB4FA3-458C-444A-9048-CEA3A132DC03}" dt="2022-04-07T20:19:01.262" v="3141"/>
          <ac:picMkLst>
            <pc:docMk/>
            <pc:sldMk cId="2565553860" sldId="291"/>
            <ac:picMk id="8" creationId="{40358C76-54CD-443F-B8CB-9C7A30678089}"/>
          </ac:picMkLst>
        </pc:picChg>
        <pc:picChg chg="mod">
          <ac:chgData name="Niklas Simonsen" userId="42f364afe123e12d" providerId="LiveId" clId="{50BB4FA3-458C-444A-9048-CEA3A132DC03}" dt="2022-04-05T17:28:48.043" v="2392" actId="14100"/>
          <ac:picMkLst>
            <pc:docMk/>
            <pc:sldMk cId="2565553860" sldId="291"/>
            <ac:picMk id="9" creationId="{03FEDFA7-03A3-480D-9DA5-569898A05865}"/>
          </ac:picMkLst>
        </pc:picChg>
        <pc:picChg chg="add mod">
          <ac:chgData name="Niklas Simonsen" userId="42f364afe123e12d" providerId="LiveId" clId="{50BB4FA3-458C-444A-9048-CEA3A132DC03}" dt="2022-04-07T20:19:01.262" v="3141"/>
          <ac:picMkLst>
            <pc:docMk/>
            <pc:sldMk cId="2565553860" sldId="291"/>
            <ac:picMk id="10" creationId="{1FCED41B-C3E5-4638-A087-E4FF99AA2EB2}"/>
          </ac:picMkLst>
        </pc:picChg>
        <pc:picChg chg="add mod">
          <ac:chgData name="Niklas Simonsen" userId="42f364afe123e12d" providerId="LiveId" clId="{50BB4FA3-458C-444A-9048-CEA3A132DC03}" dt="2022-04-07T20:20:03.390" v="3152" actId="1076"/>
          <ac:picMkLst>
            <pc:docMk/>
            <pc:sldMk cId="2565553860" sldId="291"/>
            <ac:picMk id="13" creationId="{975E6AD3-343C-4AF8-B2B0-447FFA6744DE}"/>
          </ac:picMkLst>
        </pc:picChg>
        <pc:picChg chg="add mod">
          <ac:chgData name="Niklas Simonsen" userId="42f364afe123e12d" providerId="LiveId" clId="{50BB4FA3-458C-444A-9048-CEA3A132DC03}" dt="2022-04-07T20:19:19.430" v="3142"/>
          <ac:picMkLst>
            <pc:docMk/>
            <pc:sldMk cId="2565553860" sldId="291"/>
            <ac:picMk id="14" creationId="{59B134A8-F4B7-4534-997F-E77DFD7E2BDA}"/>
          </ac:picMkLst>
        </pc:picChg>
      </pc:sldChg>
      <pc:sldChg chg="addSp delSp modSp add mod">
        <pc:chgData name="Niklas Simonsen" userId="42f364afe123e12d" providerId="LiveId" clId="{50BB4FA3-458C-444A-9048-CEA3A132DC03}" dt="2022-04-05T17:38:54.287" v="2426" actId="1076"/>
        <pc:sldMkLst>
          <pc:docMk/>
          <pc:sldMk cId="1826167973" sldId="292"/>
        </pc:sldMkLst>
        <pc:spChg chg="mod">
          <ac:chgData name="Niklas Simonsen" userId="42f364afe123e12d" providerId="LiveId" clId="{50BB4FA3-458C-444A-9048-CEA3A132DC03}" dt="2022-04-05T17:38:45.401" v="2423" actId="20577"/>
          <ac:spMkLst>
            <pc:docMk/>
            <pc:sldMk cId="1826167973" sldId="292"/>
            <ac:spMk id="2" creationId="{78A17547-217F-4280-929F-79C4E284ED15}"/>
          </ac:spMkLst>
        </pc:spChg>
        <pc:picChg chg="del">
          <ac:chgData name="Niklas Simonsen" userId="42f364afe123e12d" providerId="LiveId" clId="{50BB4FA3-458C-444A-9048-CEA3A132DC03}" dt="2022-04-05T17:36:59.218" v="2400" actId="478"/>
          <ac:picMkLst>
            <pc:docMk/>
            <pc:sldMk cId="1826167973" sldId="292"/>
            <ac:picMk id="4" creationId="{93F4779E-2407-4885-8E10-F8B96C8E23F4}"/>
          </ac:picMkLst>
        </pc:picChg>
        <pc:picChg chg="add mod">
          <ac:chgData name="Niklas Simonsen" userId="42f364afe123e12d" providerId="LiveId" clId="{50BB4FA3-458C-444A-9048-CEA3A132DC03}" dt="2022-04-05T17:38:54.287" v="2426" actId="1076"/>
          <ac:picMkLst>
            <pc:docMk/>
            <pc:sldMk cId="1826167973" sldId="292"/>
            <ac:picMk id="5" creationId="{1E04292C-2281-4252-854C-51D3AD5D7358}"/>
          </ac:picMkLst>
        </pc:picChg>
      </pc:sldChg>
      <pc:sldChg chg="modSp add mod">
        <pc:chgData name="Niklas Simonsen" userId="42f364afe123e12d" providerId="LiveId" clId="{50BB4FA3-458C-444A-9048-CEA3A132DC03}" dt="2022-04-05T17:39:08.656" v="2428" actId="14826"/>
        <pc:sldMkLst>
          <pc:docMk/>
          <pc:sldMk cId="3443564607" sldId="293"/>
        </pc:sldMkLst>
        <pc:picChg chg="mod">
          <ac:chgData name="Niklas Simonsen" userId="42f364afe123e12d" providerId="LiveId" clId="{50BB4FA3-458C-444A-9048-CEA3A132DC03}" dt="2022-04-05T17:39:08.656" v="2428" actId="14826"/>
          <ac:picMkLst>
            <pc:docMk/>
            <pc:sldMk cId="3443564607" sldId="293"/>
            <ac:picMk id="5" creationId="{1E04292C-2281-4252-854C-51D3AD5D7358}"/>
          </ac:picMkLst>
        </pc:picChg>
      </pc:sldChg>
      <pc:sldChg chg="modSp add mod">
        <pc:chgData name="Niklas Simonsen" userId="42f364afe123e12d" providerId="LiveId" clId="{50BB4FA3-458C-444A-9048-CEA3A132DC03}" dt="2022-04-05T17:39:51.757" v="2434" actId="14826"/>
        <pc:sldMkLst>
          <pc:docMk/>
          <pc:sldMk cId="879460179" sldId="294"/>
        </pc:sldMkLst>
        <pc:spChg chg="mod">
          <ac:chgData name="Niklas Simonsen" userId="42f364afe123e12d" providerId="LiveId" clId="{50BB4FA3-458C-444A-9048-CEA3A132DC03}" dt="2022-04-05T17:39:27.338" v="2431" actId="20577"/>
          <ac:spMkLst>
            <pc:docMk/>
            <pc:sldMk cId="879460179" sldId="294"/>
            <ac:spMk id="2" creationId="{78A17547-217F-4280-929F-79C4E284ED15}"/>
          </ac:spMkLst>
        </pc:spChg>
        <pc:picChg chg="mod">
          <ac:chgData name="Niklas Simonsen" userId="42f364afe123e12d" providerId="LiveId" clId="{50BB4FA3-458C-444A-9048-CEA3A132DC03}" dt="2022-04-05T17:39:51.757" v="2434" actId="14826"/>
          <ac:picMkLst>
            <pc:docMk/>
            <pc:sldMk cId="879460179" sldId="294"/>
            <ac:picMk id="5" creationId="{1E04292C-2281-4252-854C-51D3AD5D7358}"/>
          </ac:picMkLst>
        </pc:picChg>
      </pc:sldChg>
      <pc:sldChg chg="modSp add mod replId">
        <pc:chgData name="Niklas Simonsen" userId="42f364afe123e12d" providerId="LiveId" clId="{50BB4FA3-458C-444A-9048-CEA3A132DC03}" dt="2022-04-05T17:40:09.702" v="2435" actId="14826"/>
        <pc:sldMkLst>
          <pc:docMk/>
          <pc:sldMk cId="3430710473" sldId="295"/>
        </pc:sldMkLst>
        <pc:spChg chg="mod">
          <ac:chgData name="Niklas Simonsen" userId="42f364afe123e12d" providerId="LiveId" clId="{50BB4FA3-458C-444A-9048-CEA3A132DC03}" dt="2022-04-05T17:39:30.897" v="2433" actId="20577"/>
          <ac:spMkLst>
            <pc:docMk/>
            <pc:sldMk cId="3430710473" sldId="295"/>
            <ac:spMk id="2" creationId="{78A17547-217F-4280-929F-79C4E284ED15}"/>
          </ac:spMkLst>
        </pc:spChg>
        <pc:picChg chg="mod">
          <ac:chgData name="Niklas Simonsen" userId="42f364afe123e12d" providerId="LiveId" clId="{50BB4FA3-458C-444A-9048-CEA3A132DC03}" dt="2022-04-05T17:40:09.702" v="2435" actId="14826"/>
          <ac:picMkLst>
            <pc:docMk/>
            <pc:sldMk cId="3430710473" sldId="295"/>
            <ac:picMk id="5" creationId="{1E04292C-2281-4252-854C-51D3AD5D7358}"/>
          </ac:picMkLst>
        </pc:picChg>
      </pc:sldChg>
      <pc:sldChg chg="modSp add mod">
        <pc:chgData name="Niklas Simonsen" userId="42f364afe123e12d" providerId="LiveId" clId="{50BB4FA3-458C-444A-9048-CEA3A132DC03}" dt="2022-04-05T17:40:56.548" v="2439" actId="14826"/>
        <pc:sldMkLst>
          <pc:docMk/>
          <pc:sldMk cId="2955458586" sldId="296"/>
        </pc:sldMkLst>
        <pc:spChg chg="mod">
          <ac:chgData name="Niklas Simonsen" userId="42f364afe123e12d" providerId="LiveId" clId="{50BB4FA3-458C-444A-9048-CEA3A132DC03}" dt="2022-04-05T17:40:30.146" v="2437" actId="20577"/>
          <ac:spMkLst>
            <pc:docMk/>
            <pc:sldMk cId="2955458586" sldId="296"/>
            <ac:spMk id="2" creationId="{78A17547-217F-4280-929F-79C4E284ED15}"/>
          </ac:spMkLst>
        </pc:spChg>
        <pc:picChg chg="mod">
          <ac:chgData name="Niklas Simonsen" userId="42f364afe123e12d" providerId="LiveId" clId="{50BB4FA3-458C-444A-9048-CEA3A132DC03}" dt="2022-04-05T17:40:56.548" v="2439" actId="14826"/>
          <ac:picMkLst>
            <pc:docMk/>
            <pc:sldMk cId="2955458586" sldId="296"/>
            <ac:picMk id="5" creationId="{1E04292C-2281-4252-854C-51D3AD5D7358}"/>
          </ac:picMkLst>
        </pc:picChg>
      </pc:sldChg>
      <pc:sldChg chg="modSp add mod">
        <pc:chgData name="Niklas Simonsen" userId="42f364afe123e12d" providerId="LiveId" clId="{50BB4FA3-458C-444A-9048-CEA3A132DC03}" dt="2022-04-05T17:41:16.465" v="2440" actId="14826"/>
        <pc:sldMkLst>
          <pc:docMk/>
          <pc:sldMk cId="346655415" sldId="297"/>
        </pc:sldMkLst>
        <pc:spChg chg="mod">
          <ac:chgData name="Niklas Simonsen" userId="42f364afe123e12d" providerId="LiveId" clId="{50BB4FA3-458C-444A-9048-CEA3A132DC03}" dt="2022-04-05T17:40:33.897" v="2438" actId="20577"/>
          <ac:spMkLst>
            <pc:docMk/>
            <pc:sldMk cId="346655415" sldId="297"/>
            <ac:spMk id="2" creationId="{78A17547-217F-4280-929F-79C4E284ED15}"/>
          </ac:spMkLst>
        </pc:spChg>
        <pc:picChg chg="mod">
          <ac:chgData name="Niklas Simonsen" userId="42f364afe123e12d" providerId="LiveId" clId="{50BB4FA3-458C-444A-9048-CEA3A132DC03}" dt="2022-04-05T17:41:16.465" v="2440" actId="14826"/>
          <ac:picMkLst>
            <pc:docMk/>
            <pc:sldMk cId="346655415" sldId="297"/>
            <ac:picMk id="5" creationId="{1E04292C-2281-4252-854C-51D3AD5D7358}"/>
          </ac:picMkLst>
        </pc:picChg>
      </pc:sldChg>
      <pc:sldChg chg="modSp add mod">
        <pc:chgData name="Niklas Simonsen" userId="42f364afe123e12d" providerId="LiveId" clId="{50BB4FA3-458C-444A-9048-CEA3A132DC03}" dt="2022-04-05T17:51:05.386" v="2452" actId="14826"/>
        <pc:sldMkLst>
          <pc:docMk/>
          <pc:sldMk cId="4258770392" sldId="298"/>
        </pc:sldMkLst>
        <pc:spChg chg="mod">
          <ac:chgData name="Niklas Simonsen" userId="42f364afe123e12d" providerId="LiveId" clId="{50BB4FA3-458C-444A-9048-CEA3A132DC03}" dt="2022-04-05T17:41:30.946" v="2445" actId="20577"/>
          <ac:spMkLst>
            <pc:docMk/>
            <pc:sldMk cId="4258770392" sldId="298"/>
            <ac:spMk id="2" creationId="{78A17547-217F-4280-929F-79C4E284ED15}"/>
          </ac:spMkLst>
        </pc:spChg>
        <pc:picChg chg="mod">
          <ac:chgData name="Niklas Simonsen" userId="42f364afe123e12d" providerId="LiveId" clId="{50BB4FA3-458C-444A-9048-CEA3A132DC03}" dt="2022-04-05T17:51:05.386" v="2452" actId="14826"/>
          <ac:picMkLst>
            <pc:docMk/>
            <pc:sldMk cId="4258770392" sldId="298"/>
            <ac:picMk id="5" creationId="{1E04292C-2281-4252-854C-51D3AD5D7358}"/>
          </ac:picMkLst>
        </pc:picChg>
      </pc:sldChg>
      <pc:sldChg chg="modSp add mod">
        <pc:chgData name="Niklas Simonsen" userId="42f364afe123e12d" providerId="LiveId" clId="{50BB4FA3-458C-444A-9048-CEA3A132DC03}" dt="2022-04-05T17:42:05.188" v="2448" actId="14826"/>
        <pc:sldMkLst>
          <pc:docMk/>
          <pc:sldMk cId="1531211269" sldId="299"/>
        </pc:sldMkLst>
        <pc:spChg chg="mod">
          <ac:chgData name="Niklas Simonsen" userId="42f364afe123e12d" providerId="LiveId" clId="{50BB4FA3-458C-444A-9048-CEA3A132DC03}" dt="2022-04-05T17:41:33.432" v="2446" actId="20577"/>
          <ac:spMkLst>
            <pc:docMk/>
            <pc:sldMk cId="1531211269" sldId="299"/>
            <ac:spMk id="2" creationId="{78A17547-217F-4280-929F-79C4E284ED15}"/>
          </ac:spMkLst>
        </pc:spChg>
        <pc:picChg chg="mod">
          <ac:chgData name="Niklas Simonsen" userId="42f364afe123e12d" providerId="LiveId" clId="{50BB4FA3-458C-444A-9048-CEA3A132DC03}" dt="2022-04-05T17:42:05.188" v="2448" actId="14826"/>
          <ac:picMkLst>
            <pc:docMk/>
            <pc:sldMk cId="1531211269" sldId="299"/>
            <ac:picMk id="5" creationId="{1E04292C-2281-4252-854C-51D3AD5D7358}"/>
          </ac:picMkLst>
        </pc:picChg>
      </pc:sldChg>
      <pc:sldChg chg="modSp add mod">
        <pc:chgData name="Niklas Simonsen" userId="42f364afe123e12d" providerId="LiveId" clId="{50BB4FA3-458C-444A-9048-CEA3A132DC03}" dt="2022-04-05T18:04:15.176" v="2699" actId="20577"/>
        <pc:sldMkLst>
          <pc:docMk/>
          <pc:sldMk cId="2592848740" sldId="300"/>
        </pc:sldMkLst>
        <pc:spChg chg="mod">
          <ac:chgData name="Niklas Simonsen" userId="42f364afe123e12d" providerId="LiveId" clId="{50BB4FA3-458C-444A-9048-CEA3A132DC03}" dt="2022-04-05T18:04:15.176" v="2699" actId="20577"/>
          <ac:spMkLst>
            <pc:docMk/>
            <pc:sldMk cId="2592848740" sldId="300"/>
            <ac:spMk id="2" creationId="{78A17547-217F-4280-929F-79C4E284ED15}"/>
          </ac:spMkLst>
        </pc:spChg>
        <pc:picChg chg="mod">
          <ac:chgData name="Niklas Simonsen" userId="42f364afe123e12d" providerId="LiveId" clId="{50BB4FA3-458C-444A-9048-CEA3A132DC03}" dt="2022-04-05T17:51:50.330" v="2455" actId="14826"/>
          <ac:picMkLst>
            <pc:docMk/>
            <pc:sldMk cId="2592848740" sldId="300"/>
            <ac:picMk id="5" creationId="{1E04292C-2281-4252-854C-51D3AD5D7358}"/>
          </ac:picMkLst>
        </pc:picChg>
      </pc:sldChg>
      <pc:sldChg chg="addSp delSp modSp add mod replId">
        <pc:chgData name="Niklas Simonsen" userId="42f364afe123e12d" providerId="LiveId" clId="{50BB4FA3-458C-444A-9048-CEA3A132DC03}" dt="2022-04-05T18:10:30.107" v="2765" actId="1076"/>
        <pc:sldMkLst>
          <pc:docMk/>
          <pc:sldMk cId="3826305706" sldId="301"/>
        </pc:sldMkLst>
        <pc:spChg chg="mod">
          <ac:chgData name="Niklas Simonsen" userId="42f364afe123e12d" providerId="LiveId" clId="{50BB4FA3-458C-444A-9048-CEA3A132DC03}" dt="2022-04-05T18:04:27.417" v="2710" actId="20577"/>
          <ac:spMkLst>
            <pc:docMk/>
            <pc:sldMk cId="3826305706" sldId="301"/>
            <ac:spMk id="2" creationId="{78A17547-217F-4280-929F-79C4E284ED15}"/>
          </ac:spMkLst>
        </pc:spChg>
        <pc:spChg chg="add del mod">
          <ac:chgData name="Niklas Simonsen" userId="42f364afe123e12d" providerId="LiveId" clId="{50BB4FA3-458C-444A-9048-CEA3A132DC03}" dt="2022-04-05T18:10:30.107" v="2765" actId="1076"/>
          <ac:spMkLst>
            <pc:docMk/>
            <pc:sldMk cId="3826305706" sldId="301"/>
            <ac:spMk id="3" creationId="{C49C1D1B-B7DC-4CDE-BFC9-835040F407C4}"/>
          </ac:spMkLst>
        </pc:spChg>
        <pc:spChg chg="add mod">
          <ac:chgData name="Niklas Simonsen" userId="42f364afe123e12d" providerId="LiveId" clId="{50BB4FA3-458C-444A-9048-CEA3A132DC03}" dt="2022-04-05T18:09:52.952" v="2750" actId="1076"/>
          <ac:spMkLst>
            <pc:docMk/>
            <pc:sldMk cId="3826305706" sldId="301"/>
            <ac:spMk id="7" creationId="{550B3B99-37AC-42F3-A72F-47891C1C6FC7}"/>
          </ac:spMkLst>
        </pc:spChg>
        <pc:spChg chg="add mod">
          <ac:chgData name="Niklas Simonsen" userId="42f364afe123e12d" providerId="LiveId" clId="{50BB4FA3-458C-444A-9048-CEA3A132DC03}" dt="2022-04-05T18:09:55.356" v="2751" actId="1076"/>
          <ac:spMkLst>
            <pc:docMk/>
            <pc:sldMk cId="3826305706" sldId="301"/>
            <ac:spMk id="8" creationId="{53930986-9AB0-40F9-9FDA-E0415DA13D8D}"/>
          </ac:spMkLst>
        </pc:spChg>
        <pc:spChg chg="add mod">
          <ac:chgData name="Niklas Simonsen" userId="42f364afe123e12d" providerId="LiveId" clId="{50BB4FA3-458C-444A-9048-CEA3A132DC03}" dt="2022-04-05T18:10:23.503" v="2764" actId="207"/>
          <ac:spMkLst>
            <pc:docMk/>
            <pc:sldMk cId="3826305706" sldId="301"/>
            <ac:spMk id="9" creationId="{CDB0C8AD-B157-4066-9914-B19E414D513B}"/>
          </ac:spMkLst>
        </pc:spChg>
        <pc:picChg chg="add del mod">
          <ac:chgData name="Niklas Simonsen" userId="42f364afe123e12d" providerId="LiveId" clId="{50BB4FA3-458C-444A-9048-CEA3A132DC03}" dt="2022-04-05T17:58:52.226" v="2617" actId="1076"/>
          <ac:picMkLst>
            <pc:docMk/>
            <pc:sldMk cId="3826305706" sldId="301"/>
            <ac:picMk id="5" creationId="{1E04292C-2281-4252-854C-51D3AD5D7358}"/>
          </ac:picMkLst>
        </pc:picChg>
      </pc:sldChg>
      <pc:sldChg chg="addSp delSp modSp new mod">
        <pc:chgData name="Niklas Simonsen" userId="42f364afe123e12d" providerId="LiveId" clId="{50BB4FA3-458C-444A-9048-CEA3A132DC03}" dt="2022-04-05T18:11:00.110" v="2782" actId="21"/>
        <pc:sldMkLst>
          <pc:docMk/>
          <pc:sldMk cId="894645742" sldId="302"/>
        </pc:sldMkLst>
        <pc:spChg chg="mod">
          <ac:chgData name="Niklas Simonsen" userId="42f364afe123e12d" providerId="LiveId" clId="{50BB4FA3-458C-444A-9048-CEA3A132DC03}" dt="2022-04-05T17:55:44.217" v="2477" actId="20577"/>
          <ac:spMkLst>
            <pc:docMk/>
            <pc:sldMk cId="894645742" sldId="302"/>
            <ac:spMk id="2" creationId="{CEF85450-3D99-4326-8173-CD3B7269D070}"/>
          </ac:spMkLst>
        </pc:spChg>
        <pc:spChg chg="add del mod">
          <ac:chgData name="Niklas Simonsen" userId="42f364afe123e12d" providerId="LiveId" clId="{50BB4FA3-458C-444A-9048-CEA3A132DC03}" dt="2022-04-05T18:11:00.110" v="2782" actId="21"/>
          <ac:spMkLst>
            <pc:docMk/>
            <pc:sldMk cId="894645742" sldId="302"/>
            <ac:spMk id="3" creationId="{E878931F-E061-4FFB-B2F8-285417825ED2}"/>
          </ac:spMkLst>
        </pc:spChg>
        <pc:spChg chg="add del mod">
          <ac:chgData name="Niklas Simonsen" userId="42f364afe123e12d" providerId="LiveId" clId="{50BB4FA3-458C-444A-9048-CEA3A132DC03}" dt="2022-04-05T18:11:00.110" v="2782" actId="21"/>
          <ac:spMkLst>
            <pc:docMk/>
            <pc:sldMk cId="894645742" sldId="302"/>
            <ac:spMk id="7" creationId="{5FB547B7-F67F-46BE-98DB-87CCA7808586}"/>
          </ac:spMkLst>
        </pc:spChg>
        <pc:picChg chg="add mod ord">
          <ac:chgData name="Niklas Simonsen" userId="42f364afe123e12d" providerId="LiveId" clId="{50BB4FA3-458C-444A-9048-CEA3A132DC03}" dt="2022-04-05T17:55:35.736" v="2465" actId="14100"/>
          <ac:picMkLst>
            <pc:docMk/>
            <pc:sldMk cId="894645742" sldId="302"/>
            <ac:picMk id="5" creationId="{F693D3BF-F260-47AC-9CE7-761C46D5CA65}"/>
          </ac:picMkLst>
        </pc:picChg>
        <pc:picChg chg="add mod">
          <ac:chgData name="Niklas Simonsen" userId="42f364afe123e12d" providerId="LiveId" clId="{50BB4FA3-458C-444A-9048-CEA3A132DC03}" dt="2022-04-05T17:55:26.446" v="2462"/>
          <ac:picMkLst>
            <pc:docMk/>
            <pc:sldMk cId="894645742" sldId="302"/>
            <ac:picMk id="6" creationId="{CA3DBF2A-0511-4A80-B680-56D10043BBAC}"/>
          </ac:picMkLst>
        </pc:picChg>
      </pc:sldChg>
      <pc:sldChg chg="addSp delSp modSp add mod">
        <pc:chgData name="Niklas Simonsen" userId="42f364afe123e12d" providerId="LiveId" clId="{50BB4FA3-458C-444A-9048-CEA3A132DC03}" dt="2022-04-05T18:12:24.288" v="3016" actId="20577"/>
        <pc:sldMkLst>
          <pc:docMk/>
          <pc:sldMk cId="4139478737" sldId="303"/>
        </pc:sldMkLst>
        <pc:spChg chg="mod">
          <ac:chgData name="Niklas Simonsen" userId="42f364afe123e12d" providerId="LiveId" clId="{50BB4FA3-458C-444A-9048-CEA3A132DC03}" dt="2022-04-05T18:10:45.914" v="2778" actId="20577"/>
          <ac:spMkLst>
            <pc:docMk/>
            <pc:sldMk cId="4139478737" sldId="303"/>
            <ac:spMk id="2" creationId="{78A17547-217F-4280-929F-79C4E284ED15}"/>
          </ac:spMkLst>
        </pc:spChg>
        <pc:spChg chg="del">
          <ac:chgData name="Niklas Simonsen" userId="42f364afe123e12d" providerId="LiveId" clId="{50BB4FA3-458C-444A-9048-CEA3A132DC03}" dt="2022-04-05T18:10:41.519" v="2768" actId="478"/>
          <ac:spMkLst>
            <pc:docMk/>
            <pc:sldMk cId="4139478737" sldId="303"/>
            <ac:spMk id="3" creationId="{C49C1D1B-B7DC-4CDE-BFC9-835040F407C4}"/>
          </ac:spMkLst>
        </pc:spChg>
        <pc:spChg chg="add del mod">
          <ac:chgData name="Niklas Simonsen" userId="42f364afe123e12d" providerId="LiveId" clId="{50BB4FA3-458C-444A-9048-CEA3A132DC03}" dt="2022-04-05T18:10:55.998" v="2780" actId="478"/>
          <ac:spMkLst>
            <pc:docMk/>
            <pc:sldMk cId="4139478737" sldId="303"/>
            <ac:spMk id="4" creationId="{14E4AD48-C02D-4381-8721-681BC05EFA4A}"/>
          </ac:spMkLst>
        </pc:spChg>
        <pc:spChg chg="del">
          <ac:chgData name="Niklas Simonsen" userId="42f364afe123e12d" providerId="LiveId" clId="{50BB4FA3-458C-444A-9048-CEA3A132DC03}" dt="2022-04-05T18:10:41.519" v="2768" actId="478"/>
          <ac:spMkLst>
            <pc:docMk/>
            <pc:sldMk cId="4139478737" sldId="303"/>
            <ac:spMk id="7" creationId="{550B3B99-37AC-42F3-A72F-47891C1C6FC7}"/>
          </ac:spMkLst>
        </pc:spChg>
        <pc:spChg chg="del">
          <ac:chgData name="Niklas Simonsen" userId="42f364afe123e12d" providerId="LiveId" clId="{50BB4FA3-458C-444A-9048-CEA3A132DC03}" dt="2022-04-05T18:10:41.519" v="2768" actId="478"/>
          <ac:spMkLst>
            <pc:docMk/>
            <pc:sldMk cId="4139478737" sldId="303"/>
            <ac:spMk id="8" creationId="{53930986-9AB0-40F9-9FDA-E0415DA13D8D}"/>
          </ac:spMkLst>
        </pc:spChg>
        <pc:spChg chg="del">
          <ac:chgData name="Niklas Simonsen" userId="42f364afe123e12d" providerId="LiveId" clId="{50BB4FA3-458C-444A-9048-CEA3A132DC03}" dt="2022-04-05T18:10:41.519" v="2768" actId="478"/>
          <ac:spMkLst>
            <pc:docMk/>
            <pc:sldMk cId="4139478737" sldId="303"/>
            <ac:spMk id="9" creationId="{CDB0C8AD-B157-4066-9914-B19E414D513B}"/>
          </ac:spMkLst>
        </pc:spChg>
        <pc:spChg chg="add mod">
          <ac:chgData name="Niklas Simonsen" userId="42f364afe123e12d" providerId="LiveId" clId="{50BB4FA3-458C-444A-9048-CEA3A132DC03}" dt="2022-04-05T18:12:24.288" v="3016" actId="20577"/>
          <ac:spMkLst>
            <pc:docMk/>
            <pc:sldMk cId="4139478737" sldId="303"/>
            <ac:spMk id="10" creationId="{2EA1FD2E-2A41-4353-A4E3-C8604DF12C76}"/>
          </ac:spMkLst>
        </pc:spChg>
        <pc:picChg chg="del">
          <ac:chgData name="Niklas Simonsen" userId="42f364afe123e12d" providerId="LiveId" clId="{50BB4FA3-458C-444A-9048-CEA3A132DC03}" dt="2022-04-05T18:10:39.656" v="2767" actId="478"/>
          <ac:picMkLst>
            <pc:docMk/>
            <pc:sldMk cId="4139478737" sldId="303"/>
            <ac:picMk id="5" creationId="{1E04292C-2281-4252-854C-51D3AD5D73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C988-C634-4617-81D3-02227BB2D85F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5F0EE-2CE6-4F83-B2D1-F9019CE606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998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5F0EE-2CE6-4F83-B2D1-F9019CE60616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782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5F0EE-2CE6-4F83-B2D1-F9019CE60616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95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5F0EE-2CE6-4F83-B2D1-F9019CE606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84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5F0EE-2CE6-4F83-B2D1-F9019CE60616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2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5F0EE-2CE6-4F83-B2D1-F9019CE606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78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5F0EE-2CE6-4F83-B2D1-F9019CE60616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75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5F0EE-2CE6-4F83-B2D1-F9019CE606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249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/>
            <a:endParaRPr lang="LID4096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783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308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593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310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377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354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716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3758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53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98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45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54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219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90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41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88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0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45FFD6-72A6-46FC-B874-AAFF033BF539}" type="datetimeFigureOut">
              <a:rPr lang="LID4096" smtClean="0"/>
              <a:t>04/07/2022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F136A4-8029-463E-87FC-249B42888D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152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4E5-9859-4F5C-97C1-A9E6D2C6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7477"/>
            <a:ext cx="8825658" cy="1499034"/>
          </a:xfrm>
        </p:spPr>
        <p:txBody>
          <a:bodyPr/>
          <a:lstStyle/>
          <a:p>
            <a:r>
              <a:rPr lang="en-US" dirty="0" err="1"/>
              <a:t>Investering</a:t>
            </a:r>
            <a:r>
              <a:rPr lang="en-US" dirty="0"/>
              <a:t> for </a:t>
            </a:r>
            <a:r>
              <a:rPr lang="en-US" dirty="0" err="1"/>
              <a:t>Begyndere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29E3E-5B59-453F-A6A1-55F7FABC9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96510"/>
            <a:ext cx="1588245" cy="506990"/>
          </a:xfrm>
        </p:spPr>
        <p:txBody>
          <a:bodyPr/>
          <a:lstStyle/>
          <a:p>
            <a:r>
              <a:rPr lang="en-US" dirty="0"/>
              <a:t>…simplified</a:t>
            </a: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9897EA-732F-4D10-A0C8-BBF599E83261}"/>
              </a:ext>
            </a:extLst>
          </p:cNvPr>
          <p:cNvSpPr txBox="1">
            <a:spLocks/>
          </p:cNvSpPr>
          <p:nvPr/>
        </p:nvSpPr>
        <p:spPr bwMode="gray"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ID4096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878F84-EDD3-4710-9B2D-D467359AF88F}"/>
              </a:ext>
            </a:extLst>
          </p:cNvPr>
          <p:cNvSpPr txBox="1">
            <a:spLocks/>
          </p:cNvSpPr>
          <p:nvPr/>
        </p:nvSpPr>
        <p:spPr bwMode="gray">
          <a:xfrm>
            <a:off x="2743200" y="2100694"/>
            <a:ext cx="2985824" cy="506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  <a:r>
              <a:rPr lang="en-US" dirty="0" err="1"/>
              <a:t>Aktiesparekonto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776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ETF’er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533"/>
            <a:ext cx="3512457" cy="418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Lyxor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Core MSCI World (DR) UCITS ETF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Ticker: LCUW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ÅOP: 0,12%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vækst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49.44%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1486" y="1777762"/>
            <a:ext cx="8650514" cy="50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7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ETF’er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533"/>
            <a:ext cx="3512457" cy="418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Xtrackers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MSCI World UCITS ETF 1C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Ticker: XDWD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ÅOP: 0,19%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vækst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49.85%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1486" y="1723590"/>
            <a:ext cx="8650514" cy="51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4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ETF’er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533"/>
            <a:ext cx="3512457" cy="418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iShares Core S&amp;P 500 UCITS ETF USD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Ticker: SXR8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ÅOP: 0,07%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vækst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70.92%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1486" y="2115242"/>
            <a:ext cx="8650514" cy="43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3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 vs </a:t>
            </a:r>
            <a:r>
              <a:rPr lang="en-US" dirty="0" err="1"/>
              <a:t>Fonde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9C3595C-843F-44DC-A625-3F182FD67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81747"/>
              </p:ext>
            </p:extLst>
          </p:nvPr>
        </p:nvGraphicFramePr>
        <p:xfrm>
          <a:off x="1154954" y="2603500"/>
          <a:ext cx="8137427" cy="375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44">
                  <a:extLst>
                    <a:ext uri="{9D8B030D-6E8A-4147-A177-3AD203B41FA5}">
                      <a16:colId xmlns:a16="http://schemas.microsoft.com/office/drawing/2014/main" val="989857132"/>
                    </a:ext>
                  </a:extLst>
                </a:gridCol>
                <a:gridCol w="3185031">
                  <a:extLst>
                    <a:ext uri="{9D8B030D-6E8A-4147-A177-3AD203B41FA5}">
                      <a16:colId xmlns:a16="http://schemas.microsoft.com/office/drawing/2014/main" val="2750434677"/>
                    </a:ext>
                  </a:extLst>
                </a:gridCol>
                <a:gridCol w="3370552">
                  <a:extLst>
                    <a:ext uri="{9D8B030D-6E8A-4147-A177-3AD203B41FA5}">
                      <a16:colId xmlns:a16="http://schemas.microsoft.com/office/drawing/2014/main" val="1253140956"/>
                    </a:ext>
                  </a:extLst>
                </a:gridCol>
              </a:tblGrid>
              <a:tr h="623835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69326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ÅOP: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 ~ 0.20%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93861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</a:t>
                      </a:r>
                      <a:r>
                        <a:rPr lang="en-US" dirty="0" err="1"/>
                        <a:t>år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vækst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49.44 ~ 70.92%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72446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 års vækst gennemsnit: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14 ~ 19%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183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Spredning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Oftest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flere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24011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Skattepolitik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Lagbeskattet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3244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4FDC7E7-CBE2-489A-8B4B-8A1E74E1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92" y="2603500"/>
            <a:ext cx="829345" cy="596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A01E5-889B-4C6F-80B1-6DEA46154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2651" y="2603500"/>
            <a:ext cx="829344" cy="605198"/>
          </a:xfrm>
          <a:prstGeom prst="rect">
            <a:avLst/>
          </a:prstGeom>
        </p:spPr>
      </p:pic>
      <p:pic>
        <p:nvPicPr>
          <p:cNvPr id="19" name="Picture 2" descr="Denmark Flag – Lyngsøe Rainwear">
            <a:extLst>
              <a:ext uri="{FF2B5EF4-FFF2-40B4-BE49-F238E27FC236}">
                <a16:creationId xmlns:a16="http://schemas.microsoft.com/office/drawing/2014/main" id="{5E8087C6-D122-4242-B82D-68B9E194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33" y="2580907"/>
            <a:ext cx="628067" cy="6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g-3d-round-250germany – Lyngsøe Rainwear">
            <a:extLst>
              <a:ext uri="{FF2B5EF4-FFF2-40B4-BE49-F238E27FC236}">
                <a16:creationId xmlns:a16="http://schemas.microsoft.com/office/drawing/2014/main" id="{9E2D3015-21DD-42CC-9059-597FD547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09" y="2625146"/>
            <a:ext cx="583552" cy="5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3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Fonde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533"/>
            <a:ext cx="3512457" cy="418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Sparindex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DJSI World KL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Ticker: SPIDJWKL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ÅOP: 0,50%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vækst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31.97%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1069" y="1810501"/>
            <a:ext cx="9000931" cy="48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8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Fonde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533"/>
            <a:ext cx="3512457" cy="418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Sparindex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USA Growth KL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Ticker: SPIUSGKL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ÅOP: 0,50%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vækst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33.28%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3169" y="2099389"/>
            <a:ext cx="9028831" cy="45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0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Fonde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533"/>
            <a:ext cx="3512457" cy="418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Sparindex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Ticker: SPVIGAKL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ÅOP: 0,50%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vækst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31.29%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5160" y="2009742"/>
            <a:ext cx="8869950" cy="44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Fonde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533"/>
            <a:ext cx="3512457" cy="418835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Danske Invest Global Indeks, kl DKK 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Ticker: DKIGI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ÅOP: 0,40%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vækst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36.04%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8310" y="2654300"/>
            <a:ext cx="8683690" cy="36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9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 vs </a:t>
            </a:r>
            <a:r>
              <a:rPr lang="en-US" dirty="0" err="1"/>
              <a:t>Fonde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65B-8EBC-4789-A08B-DCE998D11528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9C3595C-843F-44DC-A625-3F182FD67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75886"/>
              </p:ext>
            </p:extLst>
          </p:nvPr>
        </p:nvGraphicFramePr>
        <p:xfrm>
          <a:off x="1154954" y="2603500"/>
          <a:ext cx="8137427" cy="375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44">
                  <a:extLst>
                    <a:ext uri="{9D8B030D-6E8A-4147-A177-3AD203B41FA5}">
                      <a16:colId xmlns:a16="http://schemas.microsoft.com/office/drawing/2014/main" val="989857132"/>
                    </a:ext>
                  </a:extLst>
                </a:gridCol>
                <a:gridCol w="3185031">
                  <a:extLst>
                    <a:ext uri="{9D8B030D-6E8A-4147-A177-3AD203B41FA5}">
                      <a16:colId xmlns:a16="http://schemas.microsoft.com/office/drawing/2014/main" val="2750434677"/>
                    </a:ext>
                  </a:extLst>
                </a:gridCol>
                <a:gridCol w="3370552">
                  <a:extLst>
                    <a:ext uri="{9D8B030D-6E8A-4147-A177-3AD203B41FA5}">
                      <a16:colId xmlns:a16="http://schemas.microsoft.com/office/drawing/2014/main" val="1253140956"/>
                    </a:ext>
                  </a:extLst>
                </a:gridCol>
              </a:tblGrid>
              <a:tr h="623835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69326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ÅOP: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0.07 ~ 0.20%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 ~ 1.00%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93861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</a:t>
                      </a:r>
                      <a:r>
                        <a:rPr lang="en-US" dirty="0" err="1"/>
                        <a:t>år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vækst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49.44 ~ 70.92%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31.29 ~ 36.04%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72446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 års vækst gennemsnit: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14 ~ 19%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~ 11%</a:t>
                      </a:r>
                      <a:endParaRPr lang="LID4096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75506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Spredning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Oftest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flere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Færre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24011"/>
                  </a:ext>
                </a:extLst>
              </a:tr>
              <a:tr h="623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Skattepolitik</a:t>
                      </a:r>
                      <a:r>
                        <a:rPr lang="en-US" dirty="0"/>
                        <a:t>: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Lagerbeskattet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Realisationbeskattet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32446"/>
                  </a:ext>
                </a:extLst>
              </a:tr>
            </a:tbl>
          </a:graphicData>
        </a:graphic>
      </p:graphicFrame>
      <p:pic>
        <p:nvPicPr>
          <p:cNvPr id="4104" name="Picture 8">
            <a:extLst>
              <a:ext uri="{FF2B5EF4-FFF2-40B4-BE49-F238E27FC236}">
                <a16:creationId xmlns:a16="http://schemas.microsoft.com/office/drawing/2014/main" id="{6FE2A0EE-4383-42B2-A7C4-DDB6E9B3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53" y="3281268"/>
            <a:ext cx="474013" cy="49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FDC7E7-CBE2-489A-8B4B-8A1E74E1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692" y="2603500"/>
            <a:ext cx="829345" cy="596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A01E5-889B-4C6F-80B1-6DEA46154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2651" y="2603500"/>
            <a:ext cx="829344" cy="605198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CFB57234-BFFA-44A1-A97F-4107C83E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633" y="3914997"/>
            <a:ext cx="474013" cy="49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CC88191-685F-4541-AEF1-A86EF5DC7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633" y="4567288"/>
            <a:ext cx="474013" cy="49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E604943D-DEA1-44A7-9142-64BE9F7F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993" y="5758015"/>
            <a:ext cx="474013" cy="49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enmark Flag – Lyngsøe Rainwear">
            <a:extLst>
              <a:ext uri="{FF2B5EF4-FFF2-40B4-BE49-F238E27FC236}">
                <a16:creationId xmlns:a16="http://schemas.microsoft.com/office/drawing/2014/main" id="{2B304208-31B7-4854-A0F2-D461C070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33" y="2580907"/>
            <a:ext cx="628067" cy="6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lag-3d-round-250germany – Lyngsøe Rainwear">
            <a:extLst>
              <a:ext uri="{FF2B5EF4-FFF2-40B4-BE49-F238E27FC236}">
                <a16:creationId xmlns:a16="http://schemas.microsoft.com/office/drawing/2014/main" id="{5CE82BDE-0E11-48E0-9E7B-91EACD313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09" y="2625146"/>
            <a:ext cx="583552" cy="5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3B989F76-AD23-4D30-B7D5-6D50A00C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13" y="5184273"/>
            <a:ext cx="474013" cy="49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Eksempel!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EDFA7-03A3-480D-9DA5-569898A05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52161"/>
            <a:ext cx="10146413" cy="5205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BFA74-7146-425F-9477-EED5D52CCE42}"/>
              </a:ext>
            </a:extLst>
          </p:cNvPr>
          <p:cNvSpPr/>
          <p:nvPr/>
        </p:nvSpPr>
        <p:spPr>
          <a:xfrm>
            <a:off x="1231641" y="2672962"/>
            <a:ext cx="2239347" cy="365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734E57-50FD-4C4A-93C7-539A05695294}"/>
              </a:ext>
            </a:extLst>
          </p:cNvPr>
          <p:cNvSpPr/>
          <p:nvPr/>
        </p:nvSpPr>
        <p:spPr>
          <a:xfrm>
            <a:off x="1231641" y="3838165"/>
            <a:ext cx="961053" cy="149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C7A2A-6655-462B-8C7B-3F6FC20BC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2651" y="2207101"/>
            <a:ext cx="829344" cy="605198"/>
          </a:xfrm>
          <a:prstGeom prst="rect">
            <a:avLst/>
          </a:prstGeom>
        </p:spPr>
      </p:pic>
      <p:pic>
        <p:nvPicPr>
          <p:cNvPr id="10" name="Picture 4" descr="flag-3d-round-250germany – Lyngsøe Rainwear">
            <a:extLst>
              <a:ext uri="{FF2B5EF4-FFF2-40B4-BE49-F238E27FC236}">
                <a16:creationId xmlns:a16="http://schemas.microsoft.com/office/drawing/2014/main" id="{4D06A073-C3CA-4561-8B63-B007BA5A4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30" y="2217924"/>
            <a:ext cx="583552" cy="5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67F02F-E881-4EEC-A255-BFD8CF5FDD85}"/>
              </a:ext>
            </a:extLst>
          </p:cNvPr>
          <p:cNvSpPr/>
          <p:nvPr/>
        </p:nvSpPr>
        <p:spPr>
          <a:xfrm>
            <a:off x="1231640" y="3066803"/>
            <a:ext cx="2239347" cy="7527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5C9DAB0-F354-4DFE-94DB-645F8291C3FE}"/>
              </a:ext>
            </a:extLst>
          </p:cNvPr>
          <p:cNvSpPr txBox="1">
            <a:spLocks/>
          </p:cNvSpPr>
          <p:nvPr/>
        </p:nvSpPr>
        <p:spPr>
          <a:xfrm>
            <a:off x="3661757" y="4150417"/>
            <a:ext cx="796245" cy="537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AKS</a:t>
            </a:r>
          </a:p>
        </p:txBody>
      </p:sp>
      <p:pic>
        <p:nvPicPr>
          <p:cNvPr id="13" name="Picture 10" descr="Saxo Bank - Home | Facebook">
            <a:extLst>
              <a:ext uri="{FF2B5EF4-FFF2-40B4-BE49-F238E27FC236}">
                <a16:creationId xmlns:a16="http://schemas.microsoft.com/office/drawing/2014/main" id="{9E96780C-DE9D-4DD6-95EF-403633676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00" y="3092669"/>
            <a:ext cx="796245" cy="79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6F7F5C-4B76-44EC-BA5B-0AEB12EC94C6}"/>
              </a:ext>
            </a:extLst>
          </p:cNvPr>
          <p:cNvSpPr/>
          <p:nvPr/>
        </p:nvSpPr>
        <p:spPr>
          <a:xfrm>
            <a:off x="1231640" y="4015589"/>
            <a:ext cx="961053" cy="7150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B2D732-BBF9-41C7-9784-D4EE213FC1A1}"/>
              </a:ext>
            </a:extLst>
          </p:cNvPr>
          <p:cNvSpPr/>
          <p:nvPr/>
        </p:nvSpPr>
        <p:spPr>
          <a:xfrm>
            <a:off x="3661757" y="2143993"/>
            <a:ext cx="1787322" cy="706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6" name="Picture 4" descr="flag-3d-round-250germany – Lyngsøe Rainwear">
            <a:extLst>
              <a:ext uri="{FF2B5EF4-FFF2-40B4-BE49-F238E27FC236}">
                <a16:creationId xmlns:a16="http://schemas.microsoft.com/office/drawing/2014/main" id="{BCEE0D24-F765-4A64-A9FD-CA7DF611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30" y="3151377"/>
            <a:ext cx="583552" cy="5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28D25F-8032-4118-9EC4-59C4A04C824E}"/>
              </a:ext>
            </a:extLst>
          </p:cNvPr>
          <p:cNvSpPr/>
          <p:nvPr/>
        </p:nvSpPr>
        <p:spPr>
          <a:xfrm>
            <a:off x="3661758" y="3056980"/>
            <a:ext cx="1787322" cy="8319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693EDC-455C-4F2E-9D34-380684D32A48}"/>
              </a:ext>
            </a:extLst>
          </p:cNvPr>
          <p:cNvSpPr/>
          <p:nvPr/>
        </p:nvSpPr>
        <p:spPr>
          <a:xfrm>
            <a:off x="3661757" y="4094937"/>
            <a:ext cx="796245" cy="6287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 animBg="1"/>
      <p:bldP spid="12" grpId="0"/>
      <p:bldP spid="14" grpId="0" animBg="1"/>
      <p:bldP spid="15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Tag din opsparing til næste niveau. | Nordnet">
            <a:extLst>
              <a:ext uri="{FF2B5EF4-FFF2-40B4-BE49-F238E27FC236}">
                <a16:creationId xmlns:a16="http://schemas.microsoft.com/office/drawing/2014/main" id="{7C79B08F-BE08-49CC-B253-E953A591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764">
            <a:off x="8308239" y="3466957"/>
            <a:ext cx="2188327" cy="11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Free Sad Money Cartoon Image｜Charatoon">
            <a:extLst>
              <a:ext uri="{FF2B5EF4-FFF2-40B4-BE49-F238E27FC236}">
                <a16:creationId xmlns:a16="http://schemas.microsoft.com/office/drawing/2014/main" id="{CE096F36-0A26-4F4D-B262-D3C831BF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9025">
            <a:off x="9439712" y="4924092"/>
            <a:ext cx="1468612" cy="14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kjern Bank Pressemateriale">
            <a:extLst>
              <a:ext uri="{FF2B5EF4-FFF2-40B4-BE49-F238E27FC236}">
                <a16:creationId xmlns:a16="http://schemas.microsoft.com/office/drawing/2014/main" id="{22153A29-8994-46C7-9F93-6F3328A63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1868">
            <a:off x="5990697" y="3634668"/>
            <a:ext cx="2067336" cy="78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den?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2289"/>
            <a:ext cx="8825659" cy="4188358"/>
          </a:xfrm>
        </p:spPr>
        <p:txBody>
          <a:bodyPr/>
          <a:lstStyle/>
          <a:p>
            <a:r>
              <a:rPr lang="en-US" dirty="0" err="1"/>
              <a:t>Særlig</a:t>
            </a:r>
            <a:r>
              <a:rPr lang="en-US" dirty="0"/>
              <a:t> </a:t>
            </a:r>
            <a:r>
              <a:rPr lang="en-US" dirty="0" err="1"/>
              <a:t>investeringskonto</a:t>
            </a:r>
            <a:r>
              <a:rPr lang="en-US" dirty="0"/>
              <a:t> - 2019</a:t>
            </a:r>
          </a:p>
          <a:p>
            <a:endParaRPr lang="en-US" dirty="0"/>
          </a:p>
          <a:p>
            <a:r>
              <a:rPr lang="en-US" dirty="0" err="1"/>
              <a:t>Hvem</a:t>
            </a:r>
            <a:r>
              <a:rPr lang="en-US" dirty="0"/>
              <a:t> </a:t>
            </a:r>
            <a:r>
              <a:rPr lang="en-US" dirty="0" err="1"/>
              <a:t>tilbyder</a:t>
            </a:r>
            <a:r>
              <a:rPr lang="en-US" dirty="0"/>
              <a:t> den?</a:t>
            </a:r>
          </a:p>
          <a:p>
            <a:r>
              <a:rPr lang="en-US" dirty="0" err="1"/>
              <a:t>Kun</a:t>
            </a:r>
            <a:r>
              <a:rPr lang="en-US" dirty="0"/>
              <a:t> have </a:t>
            </a:r>
            <a:r>
              <a:rPr lang="en-US" dirty="0" err="1"/>
              <a:t>en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Gratis </a:t>
            </a:r>
            <a:r>
              <a:rPr lang="en-US" dirty="0" err="1"/>
              <a:t>oprettelse</a:t>
            </a:r>
            <a:endParaRPr lang="en-US" dirty="0"/>
          </a:p>
          <a:p>
            <a:r>
              <a:rPr lang="en-US" dirty="0"/>
              <a:t>Ingen </a:t>
            </a:r>
            <a:r>
              <a:rPr lang="en-US" dirty="0" err="1"/>
              <a:t>depotomkostninger</a:t>
            </a:r>
            <a:endParaRPr lang="en-US" dirty="0"/>
          </a:p>
          <a:p>
            <a:r>
              <a:rPr lang="en-US" dirty="0" err="1"/>
              <a:t>Veksling</a:t>
            </a:r>
            <a:r>
              <a:rPr lang="en-US" dirty="0"/>
              <a:t> </a:t>
            </a:r>
            <a:r>
              <a:rPr lang="en-US" dirty="0" err="1"/>
              <a:t>sker</a:t>
            </a:r>
            <a:r>
              <a:rPr lang="en-US" dirty="0"/>
              <a:t> </a:t>
            </a:r>
            <a:r>
              <a:rPr lang="en-US" dirty="0" err="1"/>
              <a:t>automatisk</a:t>
            </a:r>
            <a:endParaRPr lang="en-US" dirty="0"/>
          </a:p>
          <a:p>
            <a:r>
              <a:rPr lang="en-US" dirty="0"/>
              <a:t>Ingen </a:t>
            </a:r>
            <a:r>
              <a:rPr lang="en-US" dirty="0" err="1"/>
              <a:t>valutakonto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nske Bank, Kolding Storcenter, Red entrance - ATM">
            <a:extLst>
              <a:ext uri="{FF2B5EF4-FFF2-40B4-BE49-F238E27FC236}">
                <a16:creationId xmlns:a16="http://schemas.microsoft.com/office/drawing/2014/main" id="{3EBC3D91-37F5-4517-A9FD-E6F3FFB85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3334">
            <a:off x="4569640" y="3586444"/>
            <a:ext cx="1386067" cy="7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xo Bank - Home | Facebook">
            <a:extLst>
              <a:ext uri="{FF2B5EF4-FFF2-40B4-BE49-F238E27FC236}">
                <a16:creationId xmlns:a16="http://schemas.microsoft.com/office/drawing/2014/main" id="{82B14123-ECDB-4896-96FD-694989F2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8" y="3318834"/>
            <a:ext cx="1178261" cy="11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6AF38-D3BB-4FC8-BFC5-6AA9CE9410C3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pic>
        <p:nvPicPr>
          <p:cNvPr id="13" name="Picture 14" descr="How Much Money Do You Need to Be Happy? | Inc.com">
            <a:extLst>
              <a:ext uri="{FF2B5EF4-FFF2-40B4-BE49-F238E27FC236}">
                <a16:creationId xmlns:a16="http://schemas.microsoft.com/office/drawing/2014/main" id="{1FB985A4-2580-48C3-A153-C838B7BA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1694">
            <a:off x="6749339" y="5506204"/>
            <a:ext cx="2074421" cy="11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2973E-A612-49FB-A94F-FB6545A69D06}"/>
              </a:ext>
            </a:extLst>
          </p:cNvPr>
          <p:cNvSpPr txBox="1"/>
          <p:nvPr/>
        </p:nvSpPr>
        <p:spPr>
          <a:xfrm rot="333680">
            <a:off x="8801444" y="565011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o-FO" sz="3600" dirty="0">
                <a:latin typeface="Amasis MT Pro Medium" panose="02040604050005020304" pitchFamily="18" charset="0"/>
              </a:rPr>
              <a:t>????</a:t>
            </a:r>
            <a:endParaRPr lang="LID4096" sz="36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Eksempel!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EDFA7-03A3-480D-9DA5-569898A05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8171"/>
            <a:ext cx="10146413" cy="46169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C15376-E6F7-4A08-BAF2-0E537FABFA67}"/>
              </a:ext>
            </a:extLst>
          </p:cNvPr>
          <p:cNvSpPr/>
          <p:nvPr/>
        </p:nvSpPr>
        <p:spPr>
          <a:xfrm>
            <a:off x="1222310" y="2771192"/>
            <a:ext cx="2239347" cy="345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911CF-0A5A-43AF-8BA5-6E408F470DF3}"/>
              </a:ext>
            </a:extLst>
          </p:cNvPr>
          <p:cNvSpPr/>
          <p:nvPr/>
        </p:nvSpPr>
        <p:spPr>
          <a:xfrm>
            <a:off x="1222310" y="3868321"/>
            <a:ext cx="989045" cy="13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358C76-54CD-443F-B8CB-9C7A3067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2651" y="2207101"/>
            <a:ext cx="829344" cy="605198"/>
          </a:xfrm>
          <a:prstGeom prst="rect">
            <a:avLst/>
          </a:prstGeom>
        </p:spPr>
      </p:pic>
      <p:pic>
        <p:nvPicPr>
          <p:cNvPr id="10" name="Picture 4" descr="flag-3d-round-250germany – Lyngsøe Rainwear">
            <a:extLst>
              <a:ext uri="{FF2B5EF4-FFF2-40B4-BE49-F238E27FC236}">
                <a16:creationId xmlns:a16="http://schemas.microsoft.com/office/drawing/2014/main" id="{1FCED41B-C3E5-4638-A087-E4FF99AA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30" y="2217924"/>
            <a:ext cx="583552" cy="5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2E8332-845B-4BA8-B06F-674751C24C23}"/>
              </a:ext>
            </a:extLst>
          </p:cNvPr>
          <p:cNvSpPr/>
          <p:nvPr/>
        </p:nvSpPr>
        <p:spPr>
          <a:xfrm>
            <a:off x="3661757" y="2143993"/>
            <a:ext cx="1787322" cy="706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8DF0AB-2D6B-49E8-A272-4FFFB22A820B}"/>
              </a:ext>
            </a:extLst>
          </p:cNvPr>
          <p:cNvSpPr/>
          <p:nvPr/>
        </p:nvSpPr>
        <p:spPr>
          <a:xfrm>
            <a:off x="1231640" y="3142046"/>
            <a:ext cx="2239347" cy="7054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975E6AD3-343C-4AF8-B2B0-447FFA67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02677" y="3219129"/>
            <a:ext cx="1052718" cy="5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lag-3d-round-250germany – Lyngsøe Rainwear">
            <a:extLst>
              <a:ext uri="{FF2B5EF4-FFF2-40B4-BE49-F238E27FC236}">
                <a16:creationId xmlns:a16="http://schemas.microsoft.com/office/drawing/2014/main" id="{59B134A8-F4B7-4534-997F-E77DFD7E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30" y="3151377"/>
            <a:ext cx="583552" cy="5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1A30458-0A05-4607-98A2-A0BDDA37111F}"/>
              </a:ext>
            </a:extLst>
          </p:cNvPr>
          <p:cNvSpPr/>
          <p:nvPr/>
        </p:nvSpPr>
        <p:spPr>
          <a:xfrm>
            <a:off x="3661758" y="3056980"/>
            <a:ext cx="1787322" cy="8319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CC9DFF8-2539-4ED9-847B-6C4628A07F48}"/>
              </a:ext>
            </a:extLst>
          </p:cNvPr>
          <p:cNvSpPr txBox="1">
            <a:spLocks/>
          </p:cNvSpPr>
          <p:nvPr/>
        </p:nvSpPr>
        <p:spPr>
          <a:xfrm>
            <a:off x="3661757" y="4029114"/>
            <a:ext cx="796245" cy="537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AKS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B81CC-41FC-46C3-9F1A-C30A911E39D9}"/>
              </a:ext>
            </a:extLst>
          </p:cNvPr>
          <p:cNvSpPr/>
          <p:nvPr/>
        </p:nvSpPr>
        <p:spPr>
          <a:xfrm>
            <a:off x="1231640" y="4034252"/>
            <a:ext cx="979715" cy="5651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286A5-E9B5-46C5-8396-110F1F70E1AF}"/>
              </a:ext>
            </a:extLst>
          </p:cNvPr>
          <p:cNvSpPr/>
          <p:nvPr/>
        </p:nvSpPr>
        <p:spPr>
          <a:xfrm>
            <a:off x="3661757" y="3973634"/>
            <a:ext cx="796245" cy="6287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5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5" grpId="0" animBg="1"/>
      <p:bldP spid="16" grpId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Eksempel!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F4779E-2407-4885-8E10-F8B96C8E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9182"/>
            <a:ext cx="12192000" cy="34273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D558F8-8B85-4074-969C-492AEF36F20E}"/>
              </a:ext>
            </a:extLst>
          </p:cNvPr>
          <p:cNvSpPr/>
          <p:nvPr/>
        </p:nvSpPr>
        <p:spPr>
          <a:xfrm>
            <a:off x="942391" y="2696665"/>
            <a:ext cx="1787323" cy="251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A3F4D-7246-42CF-B7DB-FBB9AB04E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6161" y="2102290"/>
            <a:ext cx="829344" cy="605198"/>
          </a:xfrm>
          <a:prstGeom prst="rect">
            <a:avLst/>
          </a:prstGeom>
        </p:spPr>
      </p:pic>
      <p:pic>
        <p:nvPicPr>
          <p:cNvPr id="8" name="Picture 4" descr="flag-3d-round-250germany – Lyngsøe Rainwear">
            <a:extLst>
              <a:ext uri="{FF2B5EF4-FFF2-40B4-BE49-F238E27FC236}">
                <a16:creationId xmlns:a16="http://schemas.microsoft.com/office/drawing/2014/main" id="{C7923008-77E4-4817-B3D1-CBB57E3A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40" y="2113113"/>
            <a:ext cx="583552" cy="5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DD7D12-7257-4EBD-859D-67D2D99D6E0C}"/>
              </a:ext>
            </a:extLst>
          </p:cNvPr>
          <p:cNvSpPr/>
          <p:nvPr/>
        </p:nvSpPr>
        <p:spPr>
          <a:xfrm>
            <a:off x="3055267" y="2039182"/>
            <a:ext cx="1787322" cy="706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6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5 </a:t>
            </a:r>
            <a:r>
              <a:rPr lang="en-US" dirty="0" err="1"/>
              <a:t>år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441" y="2157465"/>
            <a:ext cx="999311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5 </a:t>
            </a:r>
            <a:r>
              <a:rPr lang="en-US" dirty="0" err="1"/>
              <a:t>år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441" y="2368759"/>
            <a:ext cx="9993118" cy="35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6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10 </a:t>
            </a:r>
            <a:r>
              <a:rPr lang="en-US" dirty="0" err="1"/>
              <a:t>år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441" y="2162228"/>
            <a:ext cx="9993118" cy="40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6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10 </a:t>
            </a:r>
            <a:r>
              <a:rPr lang="en-US" dirty="0" err="1"/>
              <a:t>år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18" y="2368759"/>
            <a:ext cx="9964564" cy="35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1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20 </a:t>
            </a:r>
            <a:r>
              <a:rPr lang="en-US" dirty="0" err="1"/>
              <a:t>år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441" y="2168896"/>
            <a:ext cx="9993118" cy="39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8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20 </a:t>
            </a:r>
            <a:r>
              <a:rPr lang="en-US" dirty="0" err="1"/>
              <a:t>år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18" y="2382045"/>
            <a:ext cx="9964564" cy="35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5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30 </a:t>
            </a:r>
            <a:r>
              <a:rPr lang="en-US" dirty="0" err="1"/>
              <a:t>år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310" y="2168896"/>
            <a:ext cx="9969380" cy="39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7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30 </a:t>
            </a:r>
            <a:r>
              <a:rPr lang="en-US" dirty="0" err="1"/>
              <a:t>år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664" y="2382045"/>
            <a:ext cx="9926672" cy="35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279221C-4262-45F4-B7E9-1C9577FF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41" y="4133802"/>
            <a:ext cx="5147146" cy="2724198"/>
          </a:xfrm>
          <a:prstGeom prst="rect">
            <a:avLst/>
          </a:prstGeom>
        </p:spPr>
      </p:pic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1B055C7-4025-4630-985D-B70083E01051}"/>
              </a:ext>
            </a:extLst>
          </p:cNvPr>
          <p:cNvSpPr/>
          <p:nvPr/>
        </p:nvSpPr>
        <p:spPr>
          <a:xfrm>
            <a:off x="9954346" y="4792345"/>
            <a:ext cx="2165421" cy="1525031"/>
          </a:xfrm>
          <a:prstGeom prst="star5">
            <a:avLst>
              <a:gd name="adj" fmla="val 25834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55" y="3267218"/>
            <a:ext cx="4541392" cy="3331777"/>
          </a:xfrm>
        </p:spPr>
        <p:txBody>
          <a:bodyPr/>
          <a:lstStyle/>
          <a:p>
            <a:r>
              <a:rPr lang="en-US" dirty="0" err="1"/>
              <a:t>Realisationsbeskatning</a:t>
            </a:r>
            <a:r>
              <a:rPr lang="en-US" dirty="0"/>
              <a:t> 27/42%</a:t>
            </a:r>
          </a:p>
          <a:p>
            <a:r>
              <a:rPr lang="en-US" dirty="0" err="1"/>
              <a:t>Indbetalingsgrænse</a:t>
            </a:r>
            <a:r>
              <a:rPr lang="en-US" dirty="0"/>
              <a:t>: Ingen</a:t>
            </a:r>
          </a:p>
          <a:p>
            <a:r>
              <a:rPr lang="en-US" dirty="0"/>
              <a:t>              +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Ingen </a:t>
            </a:r>
            <a:r>
              <a:rPr lang="en-US" dirty="0" err="1"/>
              <a:t>købskurtage</a:t>
            </a:r>
            <a:endParaRPr lang="en-US" dirty="0"/>
          </a:p>
          <a:p>
            <a:r>
              <a:rPr lang="en-US" dirty="0"/>
              <a:t>Normal </a:t>
            </a:r>
            <a:r>
              <a:rPr lang="en-US" dirty="0" err="1"/>
              <a:t>salgskurtage</a:t>
            </a:r>
            <a:endParaRPr lang="en-US" dirty="0"/>
          </a:p>
        </p:txBody>
      </p:sp>
      <p:pic>
        <p:nvPicPr>
          <p:cNvPr id="2056" name="Picture 8" descr="Tag din opsparing til næste niveau. | Nordnet">
            <a:extLst>
              <a:ext uri="{FF2B5EF4-FFF2-40B4-BE49-F238E27FC236}">
                <a16:creationId xmlns:a16="http://schemas.microsoft.com/office/drawing/2014/main" id="{7C79B08F-BE08-49CC-B253-E953A591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7" y="2134904"/>
            <a:ext cx="2188327" cy="11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6AF38-D3BB-4FC8-BFC5-6AA9CE9410C3}"/>
              </a:ext>
            </a:extLst>
          </p:cNvPr>
          <p:cNvSpPr txBox="1"/>
          <p:nvPr/>
        </p:nvSpPr>
        <p:spPr>
          <a:xfrm>
            <a:off x="10232809" y="6576413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https://skat.dk/skat.aspx?oid=17119</a:t>
            </a:r>
            <a:endParaRPr lang="LID4096" sz="8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548FC91-397D-4011-B4AF-F41011E35D15}"/>
              </a:ext>
            </a:extLst>
          </p:cNvPr>
          <p:cNvSpPr txBox="1">
            <a:spLocks/>
          </p:cNvSpPr>
          <p:nvPr/>
        </p:nvSpPr>
        <p:spPr>
          <a:xfrm>
            <a:off x="2191080" y="2440549"/>
            <a:ext cx="3245353" cy="635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err="1"/>
              <a:t>Månedsopsparing</a:t>
            </a:r>
            <a:endParaRPr lang="en-US" sz="2400" b="1" u="sng" dirty="0"/>
          </a:p>
        </p:txBody>
      </p:sp>
      <p:pic>
        <p:nvPicPr>
          <p:cNvPr id="13" name="Picture 8" descr="Tag din opsparing til næste niveau. | Nordnet">
            <a:extLst>
              <a:ext uri="{FF2B5EF4-FFF2-40B4-BE49-F238E27FC236}">
                <a16:creationId xmlns:a16="http://schemas.microsoft.com/office/drawing/2014/main" id="{538AAC4D-5B12-4DC1-A137-AD66430A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41" y="2193945"/>
            <a:ext cx="2188327" cy="11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xo Bank - Home | Facebook">
            <a:extLst>
              <a:ext uri="{FF2B5EF4-FFF2-40B4-BE49-F238E27FC236}">
                <a16:creationId xmlns:a16="http://schemas.microsoft.com/office/drawing/2014/main" id="{82B14123-ECDB-4896-96FD-694989F2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784" y="2087856"/>
            <a:ext cx="1178261" cy="11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9877898-800C-48B1-A378-42DB44764F6C}"/>
              </a:ext>
            </a:extLst>
          </p:cNvPr>
          <p:cNvSpPr txBox="1">
            <a:spLocks/>
          </p:cNvSpPr>
          <p:nvPr/>
        </p:nvSpPr>
        <p:spPr>
          <a:xfrm>
            <a:off x="8997535" y="2440549"/>
            <a:ext cx="796245" cy="635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AKS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2880F-371A-4954-904B-EE14C00DDBBC}"/>
              </a:ext>
            </a:extLst>
          </p:cNvPr>
          <p:cNvCxnSpPr/>
          <p:nvPr/>
        </p:nvCxnSpPr>
        <p:spPr>
          <a:xfrm>
            <a:off x="5890219" y="2409618"/>
            <a:ext cx="0" cy="44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C59B2-04A3-41EC-9624-F68F5CA052CC}"/>
              </a:ext>
            </a:extLst>
          </p:cNvPr>
          <p:cNvCxnSpPr/>
          <p:nvPr/>
        </p:nvCxnSpPr>
        <p:spPr>
          <a:xfrm>
            <a:off x="588362" y="3254681"/>
            <a:ext cx="1100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C8EF8592-C1F2-40D6-8136-0B58C118B7EE}"/>
              </a:ext>
            </a:extLst>
          </p:cNvPr>
          <p:cNvSpPr txBox="1">
            <a:spLocks/>
          </p:cNvSpPr>
          <p:nvPr/>
        </p:nvSpPr>
        <p:spPr>
          <a:xfrm>
            <a:off x="6294914" y="3279868"/>
            <a:ext cx="5403508" cy="333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Lagerbeskatning</a:t>
            </a:r>
            <a:r>
              <a:rPr lang="en-US" dirty="0"/>
              <a:t> </a:t>
            </a:r>
            <a:r>
              <a:rPr lang="en-US" b="1" dirty="0"/>
              <a:t>17%</a:t>
            </a:r>
          </a:p>
          <a:p>
            <a:r>
              <a:rPr lang="en-US" dirty="0" err="1"/>
              <a:t>Indbetalingsgrænse</a:t>
            </a:r>
            <a:r>
              <a:rPr lang="en-US" dirty="0"/>
              <a:t>: 103.500 </a:t>
            </a:r>
            <a:r>
              <a:rPr lang="en-US" dirty="0" err="1"/>
              <a:t>kr</a:t>
            </a:r>
            <a:r>
              <a:rPr lang="en-US" dirty="0"/>
              <a:t> (2022)</a:t>
            </a:r>
          </a:p>
          <a:p>
            <a:r>
              <a:rPr lang="en-US" dirty="0"/>
              <a:t>             +                 +   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Normal </a:t>
            </a:r>
            <a:r>
              <a:rPr lang="en-US" dirty="0" err="1"/>
              <a:t>købskurtage</a:t>
            </a:r>
            <a:endParaRPr lang="en-US" dirty="0"/>
          </a:p>
          <a:p>
            <a:r>
              <a:rPr lang="en-US" dirty="0"/>
              <a:t>Normal </a:t>
            </a:r>
            <a:r>
              <a:rPr lang="en-US" dirty="0" err="1"/>
              <a:t>salgskurtage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85235D-F9B7-4966-8D60-A9BCAA09F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956" y="4105516"/>
            <a:ext cx="678594" cy="491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EF1EF0-C492-48BD-A658-F45957224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447" y="4105516"/>
            <a:ext cx="683339" cy="4911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EEDCAE-973E-474D-B336-F9BC7E1CB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224" y="4128884"/>
            <a:ext cx="678594" cy="491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40ACAB-8FF2-4328-836E-20EABFF368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897" y="4105516"/>
            <a:ext cx="683339" cy="491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C43E70-A2F7-4B4B-BEAF-8DA1CD6C9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039" y="4105516"/>
            <a:ext cx="717960" cy="512828"/>
          </a:xfrm>
          <a:prstGeom prst="rect">
            <a:avLst/>
          </a:prstGeom>
        </p:spPr>
      </p:pic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CD651634-BC4C-45F2-8D35-43299B435906}"/>
              </a:ext>
            </a:extLst>
          </p:cNvPr>
          <p:cNvSpPr/>
          <p:nvPr/>
        </p:nvSpPr>
        <p:spPr>
          <a:xfrm rot="5188741">
            <a:off x="6220439" y="4613286"/>
            <a:ext cx="483938" cy="485186"/>
          </a:xfrm>
          <a:prstGeom prst="curvedUpArrow">
            <a:avLst>
              <a:gd name="adj1" fmla="val 25000"/>
              <a:gd name="adj2" fmla="val 50000"/>
              <a:gd name="adj3" fmla="val 42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32EF8-54FB-4389-972A-B79C83836A12}"/>
              </a:ext>
            </a:extLst>
          </p:cNvPr>
          <p:cNvSpPr txBox="1"/>
          <p:nvPr/>
        </p:nvSpPr>
        <p:spPr>
          <a:xfrm>
            <a:off x="6687224" y="479234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o-FO" dirty="0"/>
              <a:t>SKAT’s positivliste</a:t>
            </a:r>
            <a:endParaRPr lang="LID4096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05A2D18-2522-41E0-8357-99DD646F5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57536">
            <a:off x="10656894" y="5361134"/>
            <a:ext cx="859977" cy="622431"/>
          </a:xfrm>
          <a:prstGeom prst="rect">
            <a:avLst/>
          </a:prstGeom>
        </p:spPr>
      </p:pic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C48E8CBB-66C9-456C-B1F0-76C8707264E9}"/>
              </a:ext>
            </a:extLst>
          </p:cNvPr>
          <p:cNvSpPr/>
          <p:nvPr/>
        </p:nvSpPr>
        <p:spPr>
          <a:xfrm>
            <a:off x="3660237" y="4792344"/>
            <a:ext cx="2165421" cy="1525031"/>
          </a:xfrm>
          <a:prstGeom prst="star5">
            <a:avLst>
              <a:gd name="adj" fmla="val 25834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7055610-B6F0-4685-964A-08E0840A1F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957536">
            <a:off x="4353788" y="5364127"/>
            <a:ext cx="859977" cy="6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uiExpand="1" build="p"/>
      <p:bldP spid="15" grpId="0"/>
      <p:bldP spid="14" grpId="0"/>
      <p:bldP spid="33" grpId="0" animBg="1"/>
      <p:bldP spid="34" grpId="0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450-3D99-4326-8173-CD3B7269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931F-E061-4FFB-B2F8-285417825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8032"/>
            <a:ext cx="2476500" cy="3416300"/>
          </a:xfrm>
        </p:spPr>
        <p:txBody>
          <a:bodyPr/>
          <a:lstStyle/>
          <a:p>
            <a:r>
              <a:rPr lang="da-DK" dirty="0"/>
              <a:t>Skatten kan betales med egne kontanter</a:t>
            </a:r>
          </a:p>
          <a:p>
            <a:r>
              <a:rPr lang="da-DK" dirty="0"/>
              <a:t>Ikke sælge ud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CA3DBF2A-0511-4A80-B680-56D10043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3D3BF-F260-47AC-9CE7-761C46D5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1" y="1799371"/>
            <a:ext cx="9715500" cy="50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45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30 </a:t>
            </a:r>
            <a:r>
              <a:rPr lang="en-US" dirty="0" err="1"/>
              <a:t>år</a:t>
            </a:r>
            <a:r>
              <a:rPr lang="en-US" dirty="0"/>
              <a:t> – SKAT </a:t>
            </a:r>
            <a:r>
              <a:rPr lang="en-US" dirty="0" err="1"/>
              <a:t>betalt</a:t>
            </a:r>
            <a:r>
              <a:rPr lang="en-US" dirty="0"/>
              <a:t> </a:t>
            </a:r>
            <a:r>
              <a:rPr lang="en-US" dirty="0" err="1"/>
              <a:t>kontant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856" y="2196773"/>
            <a:ext cx="9428288" cy="39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Efter</a:t>
            </a:r>
            <a:r>
              <a:rPr lang="en-US" dirty="0"/>
              <a:t> 30 </a:t>
            </a:r>
            <a:r>
              <a:rPr lang="en-US" dirty="0" err="1"/>
              <a:t>år</a:t>
            </a:r>
            <a:r>
              <a:rPr lang="en-US" dirty="0"/>
              <a:t> – SKAT </a:t>
            </a:r>
            <a:r>
              <a:rPr lang="en-US" dirty="0" err="1"/>
              <a:t>betalt</a:t>
            </a:r>
            <a:r>
              <a:rPr lang="en-US" dirty="0"/>
              <a:t> </a:t>
            </a:r>
            <a:r>
              <a:rPr lang="en-US" dirty="0" err="1"/>
              <a:t>kontant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92C-2281-4252-854C-51D3AD5D7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664" y="2417992"/>
            <a:ext cx="9926672" cy="3499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C1D1B-B7DC-4CDE-BFC9-835040F407C4}"/>
              </a:ext>
            </a:extLst>
          </p:cNvPr>
          <p:cNvSpPr txBox="1"/>
          <p:nvPr/>
        </p:nvSpPr>
        <p:spPr>
          <a:xfrm>
            <a:off x="3660743" y="2980035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00B050"/>
                </a:solidFill>
              </a:rPr>
              <a:t>1.226.298kr</a:t>
            </a:r>
          </a:p>
          <a:p>
            <a:r>
              <a:rPr lang="da-DK" dirty="0">
                <a:solidFill>
                  <a:srgbClr val="00B050"/>
                </a:solidFill>
              </a:rPr>
              <a:t>178% 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B3B99-37AC-42F3-A72F-47891C1C6FC7}"/>
              </a:ext>
            </a:extLst>
          </p:cNvPr>
          <p:cNvSpPr txBox="1"/>
          <p:nvPr/>
        </p:nvSpPr>
        <p:spPr>
          <a:xfrm>
            <a:off x="5905500" y="3170534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00B050"/>
                </a:solidFill>
              </a:rPr>
              <a:t>1.137.857kr</a:t>
            </a:r>
          </a:p>
          <a:p>
            <a:r>
              <a:rPr lang="da-DK" dirty="0">
                <a:solidFill>
                  <a:srgbClr val="00B050"/>
                </a:solidFill>
              </a:rPr>
              <a:t>178% 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30986-9AB0-40F9-9FDA-E0415DA13D8D}"/>
              </a:ext>
            </a:extLst>
          </p:cNvPr>
          <p:cNvSpPr txBox="1"/>
          <p:nvPr/>
        </p:nvSpPr>
        <p:spPr>
          <a:xfrm>
            <a:off x="8150257" y="3493699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00B050"/>
                </a:solidFill>
              </a:rPr>
              <a:t>1.091.515kr</a:t>
            </a:r>
          </a:p>
          <a:p>
            <a:r>
              <a:rPr lang="da-DK" dirty="0">
                <a:solidFill>
                  <a:srgbClr val="00B050"/>
                </a:solidFill>
              </a:rPr>
              <a:t>195% 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0C8AD-B157-4066-9914-B19E414D513B}"/>
              </a:ext>
            </a:extLst>
          </p:cNvPr>
          <p:cNvSpPr txBox="1"/>
          <p:nvPr/>
        </p:nvSpPr>
        <p:spPr>
          <a:xfrm>
            <a:off x="2070852" y="4554835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63.460kr</a:t>
            </a:r>
          </a:p>
          <a:p>
            <a:r>
              <a:rPr lang="da-DK" dirty="0">
                <a:solidFill>
                  <a:srgbClr val="FF0000"/>
                </a:solidFill>
              </a:rPr>
              <a:t>188% 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0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endParaRPr lang="LID4096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9097395" y="319979"/>
            <a:ext cx="2991501" cy="1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A1FD2E-2A41-4353-A4E3-C8604DF1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6800"/>
            <a:ext cx="9665446" cy="4165600"/>
          </a:xfrm>
        </p:spPr>
        <p:txBody>
          <a:bodyPr/>
          <a:lstStyle/>
          <a:p>
            <a:r>
              <a:rPr lang="da-DK" dirty="0"/>
              <a:t>AKS kan godt betale sig </a:t>
            </a:r>
          </a:p>
          <a:p>
            <a:r>
              <a:rPr lang="da-DK" dirty="0"/>
              <a:t>Helst hos Saxo for optimal fortjenste</a:t>
            </a:r>
          </a:p>
          <a:p>
            <a:r>
              <a:rPr lang="da-DK" dirty="0"/>
              <a:t>Nordnet for nemhed</a:t>
            </a:r>
          </a:p>
          <a:p>
            <a:endParaRPr lang="da-DK" dirty="0"/>
          </a:p>
          <a:p>
            <a:r>
              <a:rPr lang="da-DK" dirty="0"/>
              <a:t>Råd:</a:t>
            </a:r>
          </a:p>
          <a:p>
            <a:pPr lvl="1"/>
            <a:r>
              <a:rPr lang="da-DK" dirty="0"/>
              <a:t>Fyld din AKS op så hurtigt som muligt</a:t>
            </a:r>
          </a:p>
          <a:p>
            <a:pPr lvl="1"/>
            <a:r>
              <a:rPr lang="da-DK" dirty="0"/>
              <a:t>Derefter fokus på månedsopsparingen på Nordnet</a:t>
            </a:r>
          </a:p>
          <a:p>
            <a:pPr lvl="1"/>
            <a:r>
              <a:rPr lang="da-DK" dirty="0"/>
              <a:t>Derefter aktier, hvis man lyster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3947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Hvilken</a:t>
            </a:r>
            <a:r>
              <a:rPr lang="en-US" dirty="0"/>
              <a:t> Platform?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46" y="3266117"/>
            <a:ext cx="4541392" cy="569569"/>
          </a:xfrm>
        </p:spPr>
        <p:txBody>
          <a:bodyPr/>
          <a:lstStyle/>
          <a:p>
            <a:r>
              <a:rPr lang="en-US" dirty="0" err="1"/>
              <a:t>Kurtage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6" name="Picture 8" descr="Tag din opsparing til næste niveau. | Nordnet">
            <a:extLst>
              <a:ext uri="{FF2B5EF4-FFF2-40B4-BE49-F238E27FC236}">
                <a16:creationId xmlns:a16="http://schemas.microsoft.com/office/drawing/2014/main" id="{7C79B08F-BE08-49CC-B253-E953A591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30" y="2133527"/>
            <a:ext cx="2188327" cy="11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xo Bank - Home | Facebook">
            <a:extLst>
              <a:ext uri="{FF2B5EF4-FFF2-40B4-BE49-F238E27FC236}">
                <a16:creationId xmlns:a16="http://schemas.microsoft.com/office/drawing/2014/main" id="{82B14123-ECDB-4896-96FD-694989F2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669" y="2076420"/>
            <a:ext cx="1178261" cy="11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2880F-371A-4954-904B-EE14C00DDBBC}"/>
              </a:ext>
            </a:extLst>
          </p:cNvPr>
          <p:cNvCxnSpPr/>
          <p:nvPr/>
        </p:nvCxnSpPr>
        <p:spPr>
          <a:xfrm>
            <a:off x="5890219" y="2409618"/>
            <a:ext cx="0" cy="44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C59B2-04A3-41EC-9624-F68F5CA052CC}"/>
              </a:ext>
            </a:extLst>
          </p:cNvPr>
          <p:cNvCxnSpPr/>
          <p:nvPr/>
        </p:nvCxnSpPr>
        <p:spPr>
          <a:xfrm>
            <a:off x="588362" y="3254681"/>
            <a:ext cx="1100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C8EF8592-C1F2-40D6-8136-0B58C118B7EE}"/>
              </a:ext>
            </a:extLst>
          </p:cNvPr>
          <p:cNvSpPr txBox="1">
            <a:spLocks/>
          </p:cNvSpPr>
          <p:nvPr/>
        </p:nvSpPr>
        <p:spPr>
          <a:xfrm>
            <a:off x="6121046" y="3282400"/>
            <a:ext cx="5403508" cy="55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5985D14-B5BD-4F1F-A1C1-47B3FD0084F4}"/>
              </a:ext>
            </a:extLst>
          </p:cNvPr>
          <p:cNvSpPr txBox="1">
            <a:spLocks/>
          </p:cNvSpPr>
          <p:nvPr/>
        </p:nvSpPr>
        <p:spPr>
          <a:xfrm>
            <a:off x="6225325" y="3305055"/>
            <a:ext cx="4541392" cy="45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Kurtage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Denmark Flag – Lyngsøe Rainwear">
            <a:extLst>
              <a:ext uri="{FF2B5EF4-FFF2-40B4-BE49-F238E27FC236}">
                <a16:creationId xmlns:a16="http://schemas.microsoft.com/office/drawing/2014/main" id="{453AA28E-F8CB-4BD0-A911-14786E89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6" y="3807969"/>
            <a:ext cx="583551" cy="58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g-3d-round-250germany – Lyngsøe Rainwear">
            <a:extLst>
              <a:ext uri="{FF2B5EF4-FFF2-40B4-BE49-F238E27FC236}">
                <a16:creationId xmlns:a16="http://schemas.microsoft.com/office/drawing/2014/main" id="{F1DCA816-49CC-447F-B6D3-3352A796F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6" y="4473774"/>
            <a:ext cx="583552" cy="5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A9F164-E2AA-4181-B097-268E52DA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6" y="5139580"/>
            <a:ext cx="574963" cy="57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A5B57FD-4A9F-406B-BDB3-7FC6DE5DC4A2}"/>
              </a:ext>
            </a:extLst>
          </p:cNvPr>
          <p:cNvSpPr txBox="1">
            <a:spLocks/>
          </p:cNvSpPr>
          <p:nvPr/>
        </p:nvSpPr>
        <p:spPr>
          <a:xfrm>
            <a:off x="1355276" y="3845168"/>
            <a:ext cx="4301978" cy="46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0.10% | min. 29 </a:t>
            </a:r>
            <a:r>
              <a:rPr lang="en-US" dirty="0" err="1"/>
              <a:t>kr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1313B7D-881D-46C3-A658-32C73B4A26D3}"/>
              </a:ext>
            </a:extLst>
          </p:cNvPr>
          <p:cNvSpPr txBox="1">
            <a:spLocks/>
          </p:cNvSpPr>
          <p:nvPr/>
        </p:nvSpPr>
        <p:spPr>
          <a:xfrm>
            <a:off x="1355276" y="4545368"/>
            <a:ext cx="4301978" cy="46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0.15% | min. 85 </a:t>
            </a:r>
            <a:r>
              <a:rPr lang="en-US" dirty="0" err="1"/>
              <a:t>kr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200F8F5-3AEC-4564-972B-40559BD294AD}"/>
              </a:ext>
            </a:extLst>
          </p:cNvPr>
          <p:cNvSpPr txBox="1">
            <a:spLocks/>
          </p:cNvSpPr>
          <p:nvPr/>
        </p:nvSpPr>
        <p:spPr>
          <a:xfrm>
            <a:off x="1355276" y="5223258"/>
            <a:ext cx="4301978" cy="46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0.15% | min. 90 </a:t>
            </a:r>
            <a:r>
              <a:rPr lang="en-US" dirty="0" err="1"/>
              <a:t>kr</a:t>
            </a:r>
            <a:endParaRPr lang="en-US" dirty="0"/>
          </a:p>
        </p:txBody>
      </p:sp>
      <p:pic>
        <p:nvPicPr>
          <p:cNvPr id="21" name="Picture 2" descr="Denmark Flag – Lyngsøe Rainwear">
            <a:extLst>
              <a:ext uri="{FF2B5EF4-FFF2-40B4-BE49-F238E27FC236}">
                <a16:creationId xmlns:a16="http://schemas.microsoft.com/office/drawing/2014/main" id="{D3E980A2-7DFB-467A-AC2F-A889B829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35" y="3807969"/>
            <a:ext cx="583551" cy="58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lag-3d-round-250germany – Lyngsøe Rainwear">
            <a:extLst>
              <a:ext uri="{FF2B5EF4-FFF2-40B4-BE49-F238E27FC236}">
                <a16:creationId xmlns:a16="http://schemas.microsoft.com/office/drawing/2014/main" id="{03E28D4C-94AA-4CF6-AD00-ABD4926D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35" y="4473774"/>
            <a:ext cx="583552" cy="5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D76AB192-A0A9-4BF3-B5CF-24A2D75F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35" y="5139580"/>
            <a:ext cx="574963" cy="57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96A601E-64F4-46FC-A0E3-06A32017E4CC}"/>
              </a:ext>
            </a:extLst>
          </p:cNvPr>
          <p:cNvSpPr txBox="1">
            <a:spLocks/>
          </p:cNvSpPr>
          <p:nvPr/>
        </p:nvSpPr>
        <p:spPr>
          <a:xfrm>
            <a:off x="7026465" y="3867478"/>
            <a:ext cx="2511235" cy="46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0.10% | min. 14 </a:t>
            </a:r>
            <a:r>
              <a:rPr lang="en-US" dirty="0" err="1"/>
              <a:t>kr</a:t>
            </a:r>
            <a:endParaRPr lang="en-US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3D84580B-728F-4815-9122-A7B5E971F4D1}"/>
              </a:ext>
            </a:extLst>
          </p:cNvPr>
          <p:cNvSpPr txBox="1">
            <a:spLocks/>
          </p:cNvSpPr>
          <p:nvPr/>
        </p:nvSpPr>
        <p:spPr>
          <a:xfrm>
            <a:off x="7026465" y="4545368"/>
            <a:ext cx="2385465" cy="46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0.10% | min. 20 </a:t>
            </a:r>
            <a:r>
              <a:rPr lang="en-US" dirty="0" err="1"/>
              <a:t>kr</a:t>
            </a:r>
            <a:endParaRPr lang="en-US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C79E3F7-8BD9-4E51-929F-A36D155DC9A3}"/>
              </a:ext>
            </a:extLst>
          </p:cNvPr>
          <p:cNvSpPr txBox="1">
            <a:spLocks/>
          </p:cNvSpPr>
          <p:nvPr/>
        </p:nvSpPr>
        <p:spPr>
          <a:xfrm>
            <a:off x="7026465" y="5223258"/>
            <a:ext cx="2511235" cy="46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0.10% | min. 15 </a:t>
            </a:r>
            <a:r>
              <a:rPr lang="en-US" dirty="0" err="1"/>
              <a:t>kr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9219EED-04F5-45E4-9ECF-BF2F977A4B39}"/>
              </a:ext>
            </a:extLst>
          </p:cNvPr>
          <p:cNvSpPr txBox="1">
            <a:spLocks/>
          </p:cNvSpPr>
          <p:nvPr/>
        </p:nvSpPr>
        <p:spPr>
          <a:xfrm>
            <a:off x="6301782" y="5835398"/>
            <a:ext cx="4541392" cy="45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Vekselomkostninger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EDBEC157-AA92-4579-B0DF-FA4D52F5D342}"/>
              </a:ext>
            </a:extLst>
          </p:cNvPr>
          <p:cNvSpPr txBox="1">
            <a:spLocks/>
          </p:cNvSpPr>
          <p:nvPr/>
        </p:nvSpPr>
        <p:spPr>
          <a:xfrm>
            <a:off x="7026465" y="6268920"/>
            <a:ext cx="4301978" cy="46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0.50%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4D2C24EF-1433-4953-A82D-D9F44C371C45}"/>
              </a:ext>
            </a:extLst>
          </p:cNvPr>
          <p:cNvSpPr txBox="1">
            <a:spLocks/>
          </p:cNvSpPr>
          <p:nvPr/>
        </p:nvSpPr>
        <p:spPr>
          <a:xfrm>
            <a:off x="667446" y="5829250"/>
            <a:ext cx="4541392" cy="45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Vekselomkostninger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1DB23155-7C19-4207-9AF0-A5E8DDFEEF14}"/>
              </a:ext>
            </a:extLst>
          </p:cNvPr>
          <p:cNvSpPr txBox="1">
            <a:spLocks/>
          </p:cNvSpPr>
          <p:nvPr/>
        </p:nvSpPr>
        <p:spPr>
          <a:xfrm>
            <a:off x="1392129" y="6262772"/>
            <a:ext cx="4301978" cy="46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0.25%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E740215-97C6-41B6-B562-BAD34DDA4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227" y="3783989"/>
            <a:ext cx="728944" cy="5239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09701EA-D1F8-48D5-B97C-1EEBA49D5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0711" y="4460309"/>
            <a:ext cx="717976" cy="5239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D535AEA-5A8F-4FA6-95F7-DE38921BF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8721" y="5141303"/>
            <a:ext cx="727336" cy="5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Kurtage</a:t>
            </a:r>
            <a:r>
              <a:rPr lang="en-US" dirty="0"/>
              <a:t> </a:t>
            </a:r>
            <a:r>
              <a:rPr lang="en-US" dirty="0" err="1"/>
              <a:t>forskel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72157-2496-4496-88B2-065C428C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32" y="1856677"/>
            <a:ext cx="9116697" cy="5001323"/>
          </a:xfrm>
          <a:prstGeom prst="rect">
            <a:avLst/>
          </a:prstGeom>
        </p:spPr>
      </p:pic>
      <p:pic>
        <p:nvPicPr>
          <p:cNvPr id="2058" name="Picture 10" descr="Saxo Bank - Home | Facebook">
            <a:extLst>
              <a:ext uri="{FF2B5EF4-FFF2-40B4-BE49-F238E27FC236}">
                <a16:creationId xmlns:a16="http://schemas.microsoft.com/office/drawing/2014/main" id="{82B14123-ECDB-4896-96FD-694989F2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54" y="2333887"/>
            <a:ext cx="1178261" cy="11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ag din opsparing til næste niveau. | Nordnet">
            <a:extLst>
              <a:ext uri="{FF2B5EF4-FFF2-40B4-BE49-F238E27FC236}">
                <a16:creationId xmlns:a16="http://schemas.microsoft.com/office/drawing/2014/main" id="{7C79B08F-BE08-49CC-B253-E953A591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2" y="3782902"/>
            <a:ext cx="2188327" cy="11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3561B3-9D59-4DBF-8D3C-3C12E81C2C68}"/>
              </a:ext>
            </a:extLst>
          </p:cNvPr>
          <p:cNvCxnSpPr>
            <a:cxnSpLocks/>
          </p:cNvCxnSpPr>
          <p:nvPr/>
        </p:nvCxnSpPr>
        <p:spPr>
          <a:xfrm>
            <a:off x="9265641" y="3177540"/>
            <a:ext cx="0" cy="2674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926299-D9B1-4560-811D-4DC24644329A}"/>
              </a:ext>
            </a:extLst>
          </p:cNvPr>
          <p:cNvSpPr txBox="1"/>
          <p:nvPr/>
        </p:nvSpPr>
        <p:spPr>
          <a:xfrm>
            <a:off x="9411260" y="447939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26000kr</a:t>
            </a:r>
            <a:endParaRPr lang="LID4096" dirty="0"/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25F0E6C2-C759-4CF4-846D-5F71E9342B8A}"/>
              </a:ext>
            </a:extLst>
          </p:cNvPr>
          <p:cNvSpPr/>
          <p:nvPr/>
        </p:nvSpPr>
        <p:spPr>
          <a:xfrm rot="12938151">
            <a:off x="9721569" y="4781579"/>
            <a:ext cx="372857" cy="1185542"/>
          </a:xfrm>
          <a:prstGeom prst="curvedRightArrow">
            <a:avLst>
              <a:gd name="adj1" fmla="val 14546"/>
              <a:gd name="adj2" fmla="val 50000"/>
              <a:gd name="adj3" fmla="val 53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41" name="Picture 10">
            <a:extLst>
              <a:ext uri="{FF2B5EF4-FFF2-40B4-BE49-F238E27FC236}">
                <a16:creationId xmlns:a16="http://schemas.microsoft.com/office/drawing/2014/main" id="{8BF56BD2-899A-42BB-99EA-D075495F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73" y="634229"/>
            <a:ext cx="1046403" cy="104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Hvilken</a:t>
            </a:r>
            <a:r>
              <a:rPr lang="en-US" dirty="0"/>
              <a:t> Platform?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C3291-8347-4252-9148-5C418956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1641656"/>
            <a:ext cx="10541000" cy="52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4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Hvilken</a:t>
            </a:r>
            <a:r>
              <a:rPr lang="en-US" dirty="0"/>
              <a:t> Platform?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C3291-8347-4252-9148-5C4189568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272" y="1641656"/>
            <a:ext cx="10485456" cy="52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8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Hvilken</a:t>
            </a:r>
            <a:r>
              <a:rPr lang="en-US" dirty="0"/>
              <a:t> Platform?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46" y="3266117"/>
            <a:ext cx="4541392" cy="869104"/>
          </a:xfrm>
        </p:spPr>
        <p:txBody>
          <a:bodyPr/>
          <a:lstStyle/>
          <a:p>
            <a:r>
              <a:rPr lang="en-US" dirty="0" err="1"/>
              <a:t>Brugervenlighed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Anelse</a:t>
            </a:r>
            <a:r>
              <a:rPr lang="en-US" dirty="0"/>
              <a:t> </a:t>
            </a:r>
            <a:r>
              <a:rPr lang="en-US" dirty="0" err="1"/>
              <a:t>bedre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6" name="Picture 8" descr="Tag din opsparing til næste niveau. | Nordnet">
            <a:extLst>
              <a:ext uri="{FF2B5EF4-FFF2-40B4-BE49-F238E27FC236}">
                <a16:creationId xmlns:a16="http://schemas.microsoft.com/office/drawing/2014/main" id="{7C79B08F-BE08-49CC-B253-E953A591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30" y="2133527"/>
            <a:ext cx="2188327" cy="11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xo Bank - Home | Facebook">
            <a:extLst>
              <a:ext uri="{FF2B5EF4-FFF2-40B4-BE49-F238E27FC236}">
                <a16:creationId xmlns:a16="http://schemas.microsoft.com/office/drawing/2014/main" id="{82B14123-ECDB-4896-96FD-694989F2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669" y="2076420"/>
            <a:ext cx="1178261" cy="11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2880F-371A-4954-904B-EE14C00DDBBC}"/>
              </a:ext>
            </a:extLst>
          </p:cNvPr>
          <p:cNvCxnSpPr/>
          <p:nvPr/>
        </p:nvCxnSpPr>
        <p:spPr>
          <a:xfrm>
            <a:off x="5890219" y="2409618"/>
            <a:ext cx="0" cy="44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C59B2-04A3-41EC-9624-F68F5CA052CC}"/>
              </a:ext>
            </a:extLst>
          </p:cNvPr>
          <p:cNvCxnSpPr/>
          <p:nvPr/>
        </p:nvCxnSpPr>
        <p:spPr>
          <a:xfrm>
            <a:off x="588362" y="3254681"/>
            <a:ext cx="1100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C8EF8592-C1F2-40D6-8136-0B58C118B7EE}"/>
              </a:ext>
            </a:extLst>
          </p:cNvPr>
          <p:cNvSpPr txBox="1">
            <a:spLocks/>
          </p:cNvSpPr>
          <p:nvPr/>
        </p:nvSpPr>
        <p:spPr>
          <a:xfrm>
            <a:off x="6121046" y="3282400"/>
            <a:ext cx="5403508" cy="55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5985D14-B5BD-4F1F-A1C1-47B3FD0084F4}"/>
              </a:ext>
            </a:extLst>
          </p:cNvPr>
          <p:cNvSpPr txBox="1">
            <a:spLocks/>
          </p:cNvSpPr>
          <p:nvPr/>
        </p:nvSpPr>
        <p:spPr>
          <a:xfrm>
            <a:off x="6225325" y="3305055"/>
            <a:ext cx="4541392" cy="79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Brugervenlighed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Anelse</a:t>
            </a:r>
            <a:r>
              <a:rPr lang="en-US" dirty="0"/>
              <a:t> </a:t>
            </a:r>
            <a:r>
              <a:rPr lang="en-US" dirty="0" err="1"/>
              <a:t>værre</a:t>
            </a:r>
            <a:endParaRPr lang="en-US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4D2C24EF-1433-4953-A82D-D9F44C371C45}"/>
              </a:ext>
            </a:extLst>
          </p:cNvPr>
          <p:cNvSpPr txBox="1">
            <a:spLocks/>
          </p:cNvSpPr>
          <p:nvPr/>
        </p:nvSpPr>
        <p:spPr>
          <a:xfrm>
            <a:off x="667446" y="4162939"/>
            <a:ext cx="4541392" cy="86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Platform </a:t>
            </a:r>
            <a:r>
              <a:rPr lang="en-US" dirty="0" err="1"/>
              <a:t>generelt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Tilbyder</a:t>
            </a:r>
            <a:r>
              <a:rPr lang="en-US" dirty="0"/>
              <a:t> </a:t>
            </a:r>
            <a:r>
              <a:rPr lang="en-US" dirty="0" err="1"/>
              <a:t>månedsopsparing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0BE7DA-8683-44D1-A002-76FEF29A9209}"/>
              </a:ext>
            </a:extLst>
          </p:cNvPr>
          <p:cNvSpPr txBox="1">
            <a:spLocks/>
          </p:cNvSpPr>
          <p:nvPr/>
        </p:nvSpPr>
        <p:spPr>
          <a:xfrm>
            <a:off x="6225325" y="4162939"/>
            <a:ext cx="4541392" cy="942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Platform </a:t>
            </a:r>
            <a:r>
              <a:rPr lang="en-US" dirty="0" err="1"/>
              <a:t>generelt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Tilbyder</a:t>
            </a:r>
            <a:r>
              <a:rPr lang="en-US" dirty="0"/>
              <a:t> </a:t>
            </a:r>
            <a:r>
              <a:rPr lang="en-US" dirty="0" err="1"/>
              <a:t>lavere</a:t>
            </a:r>
            <a:r>
              <a:rPr lang="en-US" dirty="0"/>
              <a:t> </a:t>
            </a:r>
            <a:r>
              <a:rPr lang="en-US" dirty="0" err="1"/>
              <a:t>kurtage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7547-217F-4280-929F-79C4E28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ETF’er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E432-387E-4C3C-B2AE-7DCEEFF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533"/>
            <a:ext cx="3512457" cy="418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iShares MSCI ACWI UCITS ETF USD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Ticker: IUSQ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ÅOP: 0,20%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vækst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50.03%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Aktiesparekonto - invester med skattefordele">
            <a:extLst>
              <a:ext uri="{FF2B5EF4-FFF2-40B4-BE49-F238E27FC236}">
                <a16:creationId xmlns:a16="http://schemas.microsoft.com/office/drawing/2014/main" id="{F74A8C88-5B29-4EE4-922E-6D359948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040">
            <a:off x="8615192" y="369839"/>
            <a:ext cx="3457638" cy="14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7CF1-C69C-41A4-9335-FAE78200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1486" y="2115242"/>
            <a:ext cx="8650514" cy="43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9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512</TotalTime>
  <Words>587</Words>
  <Application>Microsoft Office PowerPoint</Application>
  <PresentationFormat>Widescreen</PresentationFormat>
  <Paragraphs>171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Amasis MT Pro Medium</vt:lpstr>
      <vt:lpstr>Arial</vt:lpstr>
      <vt:lpstr>Calibri</vt:lpstr>
      <vt:lpstr>Century Gothic</vt:lpstr>
      <vt:lpstr>Wingdings 3</vt:lpstr>
      <vt:lpstr>Ion Boardroom</vt:lpstr>
      <vt:lpstr>Investering for Begyndere</vt:lpstr>
      <vt:lpstr>Hvad er den?</vt:lpstr>
      <vt:lpstr>Hvad kan den?</vt:lpstr>
      <vt:lpstr>Hvilken Platform?</vt:lpstr>
      <vt:lpstr>Kurtage forskel</vt:lpstr>
      <vt:lpstr>Hvilken Platform?</vt:lpstr>
      <vt:lpstr>Hvilken Platform?</vt:lpstr>
      <vt:lpstr>Hvilken Platform?</vt:lpstr>
      <vt:lpstr>Forskellige ETF’er</vt:lpstr>
      <vt:lpstr>Forskellige ETF’er</vt:lpstr>
      <vt:lpstr>Forskellige ETF’er</vt:lpstr>
      <vt:lpstr>Forskellige ETF’er</vt:lpstr>
      <vt:lpstr>ETF vs Fonde</vt:lpstr>
      <vt:lpstr>Forskellige Fonde</vt:lpstr>
      <vt:lpstr>Forskellige Fonde</vt:lpstr>
      <vt:lpstr>Forskellige Fonde</vt:lpstr>
      <vt:lpstr>Forskellige Fonde</vt:lpstr>
      <vt:lpstr>ETF vs Fonde</vt:lpstr>
      <vt:lpstr>Eksempel!</vt:lpstr>
      <vt:lpstr>Eksempel!</vt:lpstr>
      <vt:lpstr>Eksempel!</vt:lpstr>
      <vt:lpstr>Efter 5 år</vt:lpstr>
      <vt:lpstr>Efter 5 år</vt:lpstr>
      <vt:lpstr>Efter 10 år</vt:lpstr>
      <vt:lpstr>Efter 10 år</vt:lpstr>
      <vt:lpstr>Efter 20 år</vt:lpstr>
      <vt:lpstr>Efter 20 år</vt:lpstr>
      <vt:lpstr>Efter 30 år</vt:lpstr>
      <vt:lpstr>Efter 30 år</vt:lpstr>
      <vt:lpstr>Eksempel!</vt:lpstr>
      <vt:lpstr>Efter 30 år – SKAT betalt kontant</vt:lpstr>
      <vt:lpstr>Efter 30 år – SKAT betalt kontant</vt:lpstr>
      <vt:lpstr>Konklusion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Debel Hansen</dc:creator>
  <cp:lastModifiedBy>Niklas Simonsen</cp:lastModifiedBy>
  <cp:revision>5</cp:revision>
  <dcterms:created xsi:type="dcterms:W3CDTF">2022-03-14T20:00:48Z</dcterms:created>
  <dcterms:modified xsi:type="dcterms:W3CDTF">2022-04-07T20:21:57Z</dcterms:modified>
</cp:coreProperties>
</file>