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oC4w9TXkg1HoFQIlOmm0lxVqp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customschemas.google.com/relationships/presentationmetadata" Target="meta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8e7dde2d0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8e7dde2d0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8e7dde2d0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8e7dde2d0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8e7dde2d0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8e7dde2d0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8e7dde2d0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8e7dde2d0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8e7dde2d0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8e7dde2d0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8e7dde2d0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8e7dde2d0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8e7dde2d0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8e7dde2d0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8e7dde2d0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8e7dde2d0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8e7dde2d0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8e7dde2d0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8e7dde2d0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8e7dde2d0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8e7dde2d0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8e7dde2d0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8e7dde2d0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8e7dde2d0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8e7dde2d0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8e7dde2d0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8e7dde2d0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8e7dde2d0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8e7dde2d0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8e7dde2d0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8e7dde2d0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8e7dde2d0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8e7dde2d0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8e7dde2d0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8e7dde2d0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8e7dde2d0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8e7dde2d0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8e7dde2d0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SQL</a:t>
            </a:r>
            <a:br>
              <a:rPr lang="en-US" sz="2700"/>
            </a:br>
            <a:r>
              <a:rPr lang="en-US" sz="2700"/>
              <a:t>Views</a:t>
            </a: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more example for view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StudentDetails					StudentMarks</a:t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48" y="2338675"/>
            <a:ext cx="3528400" cy="147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4073" y="2283763"/>
            <a:ext cx="3761905" cy="1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Creating View from a single table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VIEW DetailsView AS SELECT NAME, ADDRESS FROM StudentDetails WHERE S_ID &lt; 5;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DetailsView;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3786321"/>
            <a:ext cx="3736475" cy="1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VIEW StudentNames AS SELECT S_ID, NAME FROM StudentDetails ORDER BY NAME;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StudentNames;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647" y="3429001"/>
            <a:ext cx="3886190" cy="1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Creating View from multiple tables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" y="1299300"/>
            <a:ext cx="8582400" cy="5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VIEW MarksView AS SELECT StudentDetails.NAME, StudentDetails.ADDRESS, StudentMarks.MARKS FROM StudentDetails, StudentMarks WHERE StudentDetails.NAME = StudentMarks.NAME;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974" y="2725476"/>
            <a:ext cx="4902425" cy="20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825" y="4775200"/>
            <a:ext cx="4444475" cy="1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MarksView;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677" y="2507502"/>
            <a:ext cx="5265775" cy="1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 VIEW MarksView;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 can use the </a:t>
            </a:r>
            <a:r>
              <a:rPr b="1" lang="en-US" sz="2800"/>
              <a:t>CREATE OR REPLACE VIEW</a:t>
            </a:r>
            <a:r>
              <a:rPr lang="en-US" sz="2800"/>
              <a:t> statement to add or remove fields from a view.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OR REPLACE VIEW MarksView AS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SELECT StudentDetails.NAME, StudentDetails.ADDRESS, StudentMarks.MARKS, StudentMarks.AGE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StudentDetails, StudentMarks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StudentDetails.NAME = StudentMarks.NAME;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MarksView;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057523"/>
            <a:ext cx="7521735" cy="195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views</a:t>
            </a:r>
            <a:br>
              <a:rPr lang="en-US"/>
            </a:b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i="1" lang="en-US"/>
              <a:t>Security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You can restrict users to access directly to a table and allow them to access a </a:t>
            </a:r>
            <a:r>
              <a:rPr lang="en-US">
                <a:solidFill>
                  <a:srgbClr val="FF0000"/>
                </a:solidFill>
              </a:rPr>
              <a:t>subset of data via views.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For example, you can allow users to access customer name, phone, email via a view but restrict them to access the bank account and other sensitive information.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i="1" lang="en-US"/>
              <a:t>Simplicity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A relational database may have </a:t>
            </a:r>
            <a:r>
              <a:rPr lang="en-US">
                <a:solidFill>
                  <a:srgbClr val="FF0000"/>
                </a:solidFill>
              </a:rPr>
              <a:t>many tables with complex relationships</a:t>
            </a:r>
            <a:r>
              <a:rPr lang="en-US"/>
              <a:t> e.g., one-to-one and one-to-many that make it difficult to navigate.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However, you can simplify the complex queries with joins and conditions using a set of views.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SQL, a view is a </a:t>
            </a:r>
            <a:r>
              <a:rPr lang="en-US">
                <a:solidFill>
                  <a:srgbClr val="FF0000"/>
                </a:solidFill>
              </a:rPr>
              <a:t>virtual table</a:t>
            </a:r>
            <a:r>
              <a:rPr lang="en-US"/>
              <a:t> based on the result-set of an SQL statement.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view contains rows and columns, just like a real table. The fields in a view are fields from one or more real tables in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You can add SQL functions, WHERE, and JOIN statements to a view and </a:t>
            </a:r>
            <a:r>
              <a:rPr lang="en-US">
                <a:solidFill>
                  <a:srgbClr val="FF0000"/>
                </a:solidFill>
              </a:rPr>
              <a:t>present the data as if the data were coming from one single table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i="1" lang="en-US"/>
              <a:t>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Sometimes, you need to write a complex formula or logic in every query.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To make it consistent, you can </a:t>
            </a:r>
            <a:r>
              <a:rPr lang="en-US">
                <a:solidFill>
                  <a:srgbClr val="FF0000"/>
                </a:solidFill>
              </a:rPr>
              <a:t>hide the complex queries logic and calculations in views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Once views are defined, you can reference the logic from the views rather than rewriting it in separate queries.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 of Views 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Performance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Sometimes a simple query may take longer time to run. If view is defined by complex multi table query.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View Management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The view should be created by as per standard then it will simplify the job of DBA.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This happens generally when views are references to other views.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We need to keep all information of all views in such case so as to it will become very difficult to manage views.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Update restrictions.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Update is possible for </a:t>
            </a:r>
            <a:r>
              <a:rPr lang="en-US">
                <a:solidFill>
                  <a:srgbClr val="FF0000"/>
                </a:solidFill>
              </a:rPr>
              <a:t>simple views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Complex views </a:t>
            </a:r>
            <a:r>
              <a:rPr lang="en-US"/>
              <a:t>can not be updated as they are </a:t>
            </a:r>
            <a:r>
              <a:rPr lang="en-US">
                <a:solidFill>
                  <a:srgbClr val="FF0000"/>
                </a:solidFill>
              </a:rPr>
              <a:t>read only</a:t>
            </a:r>
            <a:r>
              <a:rPr lang="en-US"/>
              <a:t> type of views.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46" y="188641"/>
            <a:ext cx="7369446" cy="621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SQL VIEW is, in essence, a virtual table that does not physically exist.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Rather, it is created by a SQL statement that joins one or more tables.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 We can create a view by selecting fields from one or more tables present in the database.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View can either have </a:t>
            </a:r>
            <a:r>
              <a:rPr lang="en-US">
                <a:solidFill>
                  <a:srgbClr val="FF0000"/>
                </a:solidFill>
              </a:rPr>
              <a:t>all the rows</a:t>
            </a:r>
            <a:r>
              <a:rPr lang="en-US"/>
              <a:t> of a table or </a:t>
            </a:r>
            <a:r>
              <a:rPr lang="en-US">
                <a:solidFill>
                  <a:srgbClr val="FF0000"/>
                </a:solidFill>
              </a:rPr>
              <a:t>specific rows</a:t>
            </a:r>
            <a:r>
              <a:rPr lang="en-US"/>
              <a:t> based on certain condition.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View can be created from a single table or multiple tables.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VIEW Syntax</a:t>
            </a:r>
            <a:br>
              <a:rPr lang="en-US"/>
            </a:b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 VIEW </a:t>
            </a:r>
            <a:r>
              <a:rPr i="1" lang="en-US"/>
              <a:t>view_name</a:t>
            </a:r>
            <a:r>
              <a:rPr lang="en-US"/>
              <a:t> AS</a:t>
            </a:r>
            <a:br>
              <a:rPr lang="en-US"/>
            </a:br>
            <a:r>
              <a:rPr lang="en-US"/>
              <a:t>SELECT </a:t>
            </a:r>
            <a:r>
              <a:rPr i="1" lang="en-US"/>
              <a:t>column1</a:t>
            </a:r>
            <a:r>
              <a:rPr lang="en-US"/>
              <a:t>, </a:t>
            </a:r>
            <a:r>
              <a:rPr i="1" lang="en-US"/>
              <a:t>column2</a:t>
            </a:r>
            <a:r>
              <a:rPr lang="en-US"/>
              <a:t>, ...</a:t>
            </a:r>
            <a:br>
              <a:rPr lang="en-US"/>
            </a:br>
            <a:r>
              <a:rPr lang="en-US"/>
              <a:t>FROM </a:t>
            </a:r>
            <a:r>
              <a:rPr i="1" lang="en-US"/>
              <a:t>table_name</a:t>
            </a:r>
            <a:br>
              <a:rPr lang="en-US"/>
            </a:br>
            <a:r>
              <a:rPr lang="en-US"/>
              <a:t>WHERE </a:t>
            </a:r>
            <a:r>
              <a:rPr i="1" lang="en-US"/>
              <a:t>condition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CREATE VIEW Examples</a:t>
            </a:r>
            <a:br>
              <a:rPr lang="en-US"/>
            </a:b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 VIEW [Brazil Customers] AS</a:t>
            </a:r>
            <a:br>
              <a:rPr lang="en-US"/>
            </a:br>
            <a:r>
              <a:rPr lang="en-US"/>
              <a:t>SELECT CustomerName, ContactName</a:t>
            </a:r>
            <a:br>
              <a:rPr lang="en-US"/>
            </a:br>
            <a:r>
              <a:rPr lang="en-US"/>
              <a:t>FROM Customers</a:t>
            </a:r>
            <a:br>
              <a:rPr lang="en-US"/>
            </a:br>
            <a:r>
              <a:rPr lang="en-US"/>
              <a:t>WHERE Country = 'Brazil';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 * FROM [Brazil Customers];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DROP VIEW Syntax</a:t>
            </a:r>
            <a:br>
              <a:rPr lang="en-US"/>
            </a:b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 VIEW </a:t>
            </a:r>
            <a:r>
              <a:rPr i="1" lang="en-US"/>
              <a:t>view_name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br>
              <a:rPr lang="en-US"/>
            </a:b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 VIEW [Brazil Customers];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4F78752E2AF4CBE8E4151E64EEE9E" ma:contentTypeVersion="3" ma:contentTypeDescription="Create a new document." ma:contentTypeScope="" ma:versionID="e52e521609901dcb6fce95b4de792776">
  <xsd:schema xmlns:xsd="http://www.w3.org/2001/XMLSchema" xmlns:xs="http://www.w3.org/2001/XMLSchema" xmlns:p="http://schemas.microsoft.com/office/2006/metadata/properties" xmlns:ns2="7ae9ba74-2e8e-405a-90a7-9869866399c3" targetNamespace="http://schemas.microsoft.com/office/2006/metadata/properties" ma:root="true" ma:fieldsID="5cb4d9adc67af70989837eb9b79e1180" ns2:_="">
    <xsd:import namespace="7ae9ba74-2e8e-405a-90a7-986986639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9ba74-2e8e-405a-90a7-986986639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6376C-428A-4013-8440-61C8EB2C9716}"/>
</file>

<file path=customXml/itemProps2.xml><?xml version="1.0" encoding="utf-8"?>
<ds:datastoreItem xmlns:ds="http://schemas.openxmlformats.org/officeDocument/2006/customXml" ds:itemID="{A8D9456E-271B-4C17-9091-F53B8B2822EA}"/>
</file>

<file path=customXml/itemProps3.xml><?xml version="1.0" encoding="utf-8"?>
<ds:datastoreItem xmlns:ds="http://schemas.openxmlformats.org/officeDocument/2006/customXml" ds:itemID="{27173318-EA40-4979-AFAD-0C9711D1A64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2014-08-14T04:56:55Z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0x0101004934F78752E2AF4CBE8E4151E64EEE9E</vt:lpwstr>
  </property>
</Properties>
</file>