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DFBED40-25B1-4EEC-AB9E-E6F259C45AC8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AC388FE-132C-497B-B218-4932E2E352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7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ED40-25B1-4EEC-AB9E-E6F259C45AC8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88FE-132C-497B-B218-4932E2E35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5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ED40-25B1-4EEC-AB9E-E6F259C45AC8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88FE-132C-497B-B218-4932E2E352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402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ED40-25B1-4EEC-AB9E-E6F259C45AC8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88FE-132C-497B-B218-4932E2E352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10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ED40-25B1-4EEC-AB9E-E6F259C45AC8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88FE-132C-497B-B218-4932E2E35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4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ED40-25B1-4EEC-AB9E-E6F259C45AC8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88FE-132C-497B-B218-4932E2E352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29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ED40-25B1-4EEC-AB9E-E6F259C45AC8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88FE-132C-497B-B218-4932E2E352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25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ED40-25B1-4EEC-AB9E-E6F259C45AC8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88FE-132C-497B-B218-4932E2E352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23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ED40-25B1-4EEC-AB9E-E6F259C45AC8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88FE-132C-497B-B218-4932E2E352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53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ED40-25B1-4EEC-AB9E-E6F259C45AC8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88FE-132C-497B-B218-4932E2E35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9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ED40-25B1-4EEC-AB9E-E6F259C45AC8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88FE-132C-497B-B218-4932E2E352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74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ED40-25B1-4EEC-AB9E-E6F259C45AC8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88FE-132C-497B-B218-4932E2E35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6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ED40-25B1-4EEC-AB9E-E6F259C45AC8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88FE-132C-497B-B218-4932E2E3524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2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ED40-25B1-4EEC-AB9E-E6F259C45AC8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88FE-132C-497B-B218-4932E2E352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43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ED40-25B1-4EEC-AB9E-E6F259C45AC8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88FE-132C-497B-B218-4932E2E35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2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ED40-25B1-4EEC-AB9E-E6F259C45AC8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88FE-132C-497B-B218-4932E2E352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82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ED40-25B1-4EEC-AB9E-E6F259C45AC8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88FE-132C-497B-B218-4932E2E35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FBED40-25B1-4EEC-AB9E-E6F259C45AC8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C388FE-132C-497B-B218-4932E2E35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9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sume-sandbox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AA8D-9B57-4531-AB23-C2116F30E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Resume Sandbox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FE4EB-24DA-4BB3-9A81-CC0840C74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David </a:t>
            </a:r>
            <a:r>
              <a:rPr lang="en-US" dirty="0" err="1"/>
              <a:t>Havrilla</a:t>
            </a:r>
            <a:r>
              <a:rPr lang="en-US" dirty="0"/>
              <a:t>, Nicole Lincoln, and Josh White</a:t>
            </a:r>
          </a:p>
        </p:txBody>
      </p:sp>
    </p:spTree>
    <p:extLst>
      <p:ext uri="{BB962C8B-B14F-4D97-AF65-F5344CB8AC3E}">
        <p14:creationId xmlns:p14="http://schemas.microsoft.com/office/powerpoint/2010/main" val="305420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8F0D-E391-4F81-BDFD-D2CD495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Used: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417535-2EAC-4D5D-9088-050D97825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2323811"/>
            <a:ext cx="5470525" cy="22103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771AF-5086-455E-8997-929F70E83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Framework: Flask/Python</a:t>
            </a:r>
          </a:p>
          <a:p>
            <a:r>
              <a:rPr lang="en-US" dirty="0"/>
              <a:t>Languages: Python/HTML/CSS</a:t>
            </a:r>
          </a:p>
          <a:p>
            <a:r>
              <a:rPr lang="en-US" dirty="0"/>
              <a:t>Version Control: Git/GitHub</a:t>
            </a:r>
          </a:p>
          <a:p>
            <a:r>
              <a:rPr lang="en-US" dirty="0"/>
              <a:t>Project Tracker: Trello</a:t>
            </a:r>
          </a:p>
          <a:p>
            <a:r>
              <a:rPr lang="en-US" dirty="0"/>
              <a:t>Database: SQLite/PostgreSQL</a:t>
            </a:r>
          </a:p>
          <a:p>
            <a:r>
              <a:rPr lang="en-US" dirty="0"/>
              <a:t>Testing Environment: </a:t>
            </a:r>
          </a:p>
          <a:p>
            <a:r>
              <a:rPr lang="en-US" dirty="0"/>
              <a:t>Deployed on Heroku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42C84-3E1F-45E6-8841-748B244AA0D4}"/>
              </a:ext>
            </a:extLst>
          </p:cNvPr>
          <p:cNvSpPr txBox="1"/>
          <p:nvPr/>
        </p:nvSpPr>
        <p:spPr>
          <a:xfrm>
            <a:off x="9834465" y="5924938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Nicole Lincoln</a:t>
            </a:r>
          </a:p>
        </p:txBody>
      </p:sp>
    </p:spTree>
    <p:extLst>
      <p:ext uri="{BB962C8B-B14F-4D97-AF65-F5344CB8AC3E}">
        <p14:creationId xmlns:p14="http://schemas.microsoft.com/office/powerpoint/2010/main" val="340737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7129-0F98-4432-ACBB-CD5CA708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9BAAA-F170-4B37-9171-B4A1E9B03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Database Choice and Heroku</a:t>
            </a:r>
          </a:p>
          <a:p>
            <a:r>
              <a:rPr lang="en-US" dirty="0"/>
              <a:t>Psycopg2 and PostgreSQL</a:t>
            </a:r>
          </a:p>
          <a:p>
            <a:r>
              <a:rPr lang="en-US" dirty="0"/>
              <a:t>Testing 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77498-5DFD-46D0-8DD0-93F28BACE504}"/>
              </a:ext>
            </a:extLst>
          </p:cNvPr>
          <p:cNvSpPr txBox="1"/>
          <p:nvPr/>
        </p:nvSpPr>
        <p:spPr>
          <a:xfrm>
            <a:off x="9909112" y="5878296"/>
            <a:ext cx="117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Josh White</a:t>
            </a:r>
          </a:p>
        </p:txBody>
      </p:sp>
      <p:pic>
        <p:nvPicPr>
          <p:cNvPr id="1032" name="Picture 8" descr="Create a web application with python + Flask + PostgreSQL and ...">
            <a:extLst>
              <a:ext uri="{FF2B5EF4-FFF2-40B4-BE49-F238E27FC236}">
                <a16:creationId xmlns:a16="http://schemas.microsoft.com/office/drawing/2014/main" id="{B7FD22D9-6CF0-47B2-B4C3-3BEB2ADEE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301" y="1278293"/>
            <a:ext cx="3933514" cy="412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30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DDFE-3E86-4800-A6D1-66D0B74F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Demonstration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1128EA-18F0-416D-A230-1F635AC20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https://resume-sandbox.herokuapp.com/</a:t>
            </a:r>
            <a:endParaRPr lang="en-US" dirty="0"/>
          </a:p>
          <a:p>
            <a:r>
              <a:rPr lang="en-US" dirty="0"/>
              <a:t>Features: </a:t>
            </a:r>
          </a:p>
          <a:p>
            <a:pPr lvl="1"/>
            <a:r>
              <a:rPr lang="en-US" dirty="0"/>
              <a:t>Add Skills and Experience</a:t>
            </a:r>
          </a:p>
          <a:p>
            <a:pPr lvl="1"/>
            <a:r>
              <a:rPr lang="en-US" dirty="0"/>
              <a:t>Download Resume Content</a:t>
            </a:r>
          </a:p>
          <a:p>
            <a:pPr lvl="1"/>
            <a:r>
              <a:rPr lang="en-US" dirty="0"/>
              <a:t>Add Job Postings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7FBAB-3FE4-47AB-A6E1-8E10A3F93E58}"/>
              </a:ext>
            </a:extLst>
          </p:cNvPr>
          <p:cNvSpPr txBox="1"/>
          <p:nvPr/>
        </p:nvSpPr>
        <p:spPr>
          <a:xfrm>
            <a:off x="9769150" y="5906274"/>
            <a:ext cx="14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David </a:t>
            </a:r>
            <a:r>
              <a:rPr lang="en-US" dirty="0" err="1"/>
              <a:t>Havrilla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99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</TotalTime>
  <Words>86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Resume Sandbox</vt:lpstr>
      <vt:lpstr>Tools Used:</vt:lpstr>
      <vt:lpstr>Challenges</vt:lpstr>
      <vt:lpstr>Project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Sandbox</dc:title>
  <dc:creator>Nicole Lincoln</dc:creator>
  <cp:lastModifiedBy>Nicole Lincoln</cp:lastModifiedBy>
  <cp:revision>11</cp:revision>
  <dcterms:created xsi:type="dcterms:W3CDTF">2020-05-03T21:38:45Z</dcterms:created>
  <dcterms:modified xsi:type="dcterms:W3CDTF">2020-05-03T22:17:34Z</dcterms:modified>
</cp:coreProperties>
</file>