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11C3-C16D-C738-1487-FD980B8B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5D6D2-C114-DB05-854F-41F804C1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181C-F748-43FD-4EF9-311F87A3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329E-1214-A345-5321-5454041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B3ED-FE89-A9E9-D81C-5145539C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3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D704-EACC-53E7-39E6-2AC30F66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E38F-DB4C-C3CD-EE74-364CD4023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918D-BDC2-9215-0416-883F9118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5EF8-927E-5958-503A-7E9A308D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1543E-DE63-2144-6134-74D1CAA2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25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7F59E-3C09-6719-3F90-B84E0C3EA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3B178-B8FA-72E8-28EE-56910B7CD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8141-7100-BFA6-613D-031D3DC6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32604-C023-F0EB-7D32-6CBE6141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DCF3-B2DF-2FD2-500D-94F05F28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1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EAD6-026D-EEB1-A930-C3A3AC21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9795-2992-FD27-41C2-D91EC4867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59F8-F5D4-00A9-220E-D99795A9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1E65-36F7-6C33-2699-6742715D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4633-7977-6E0F-46C1-9C12D0D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2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720C-59EC-42B1-7517-3DB1C694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1C7D-2344-D0C5-C933-D20BB5241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FD38-6EC8-4337-8F51-204C54C8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DAF2-CA3C-8D16-DAE9-ADBFB20B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F55A-3249-5A22-88CE-75B0D974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23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6ED5-7BB0-6DC1-4B5B-9DA30252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CBAF-3EB6-F708-6299-44CE29DAA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ABF54-7657-7649-591F-001EC6A2F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095D-21AD-2353-73EA-9B399F22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B2FD3-0FAF-8FB4-7BB2-ABAFC3D0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DF7F1-313C-3CFD-2DDF-C246C4C9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2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E8AF-862B-BA77-1D85-AEFB8E07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4369B-9A6A-AE94-8125-9B565201E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1F0E-2026-2BFD-C56E-CA481E6C4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E6F9C-3631-E629-DCAC-E350CE918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29988-9B44-54D5-F9CA-F35FD1E67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419EA-914A-A6BE-0A18-35792ECF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4B4DD-CA56-3F84-0DD2-E77175D0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45079-D730-B9E7-E383-4FDD8CFA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42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99A1-18A3-84A4-DA9F-0C03D4A2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E0585-4BD3-065A-B146-2E5F7221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0A8C3-0C93-7CEC-BA05-C5400BDF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CACD2-F337-D735-7820-0D553EE8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58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40E09-EFB0-F975-9610-B794346B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89CE2-5401-0E00-ED0D-3A67D5D8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83C82-8827-3524-4D62-AA83595E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6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98E1-66EA-ACF5-8DD2-6B0A376D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C6A7-2685-4065-BD5F-BAFDBFA1B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8794A-CFFB-11EF-6C0F-E604B0F24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FCB8-2C4F-FD0F-FB82-6CEEAB5B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673E3-751C-A9CB-1544-ECB34D99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C1EA2-2B59-7A6D-157C-71618CE6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1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3E3A-679C-0714-F427-31188A4A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F2FEB-DFBD-B3D7-3B5D-2A8E54CCC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90A1-FCCA-27D5-5EBC-D0110F28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0488-E657-3993-C753-6BA5662D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FA07F-C58F-0662-341B-9714D83D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676C4-6071-24FA-AB35-9AD1FE54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0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29071-82A2-41EC-935C-2A6D96EB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905B6-49CA-8AAA-7B59-9A63056B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A827-972A-47DB-FD83-012163B1C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5D8C1-7822-4AA1-AFCB-5117AE96DB24}" type="datetimeFigureOut">
              <a:rPr lang="en-GB" smtClean="0"/>
              <a:t>15/08/2022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D7BD0-7EA2-51EC-65A6-B545F31B7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93674-6202-C6A7-800D-30E96FD8D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713A3-59EC-4795-9F56-C6953FED1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10C51E-BB02-33F9-185E-864E8AFEB39E}"/>
              </a:ext>
            </a:extLst>
          </p:cNvPr>
          <p:cNvSpPr/>
          <p:nvPr/>
        </p:nvSpPr>
        <p:spPr>
          <a:xfrm>
            <a:off x="4918841" y="1103586"/>
            <a:ext cx="2480442" cy="114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Home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931198-D32C-AA59-78D1-F67BAEB7F0DA}"/>
              </a:ext>
            </a:extLst>
          </p:cNvPr>
          <p:cNvSpPr/>
          <p:nvPr/>
        </p:nvSpPr>
        <p:spPr>
          <a:xfrm>
            <a:off x="1597572" y="3815255"/>
            <a:ext cx="2186152" cy="128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Menu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E69FBF-F1BE-DAE9-9B2D-D21BB8A080D9}"/>
              </a:ext>
            </a:extLst>
          </p:cNvPr>
          <p:cNvSpPr/>
          <p:nvPr/>
        </p:nvSpPr>
        <p:spPr>
          <a:xfrm>
            <a:off x="5065986" y="3815255"/>
            <a:ext cx="2186152" cy="128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Music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8203FE-833A-F627-6F4B-891B24D1FF96}"/>
              </a:ext>
            </a:extLst>
          </p:cNvPr>
          <p:cNvSpPr/>
          <p:nvPr/>
        </p:nvSpPr>
        <p:spPr>
          <a:xfrm>
            <a:off x="8828689" y="3815255"/>
            <a:ext cx="2186152" cy="12822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 Jobs 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F614A9-2EFC-10CD-18DE-A812021ACE0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159062" y="2249214"/>
            <a:ext cx="0" cy="156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315488-0395-0323-296B-873A4C5BED1F}"/>
              </a:ext>
            </a:extLst>
          </p:cNvPr>
          <p:cNvCxnSpPr>
            <a:cxnSpLocks/>
          </p:cNvCxnSpPr>
          <p:nvPr/>
        </p:nvCxnSpPr>
        <p:spPr>
          <a:xfrm>
            <a:off x="6159062" y="2953407"/>
            <a:ext cx="3762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522630-BE4B-CBCF-3A1F-9F28C8B157A1}"/>
              </a:ext>
            </a:extLst>
          </p:cNvPr>
          <p:cNvCxnSpPr/>
          <p:nvPr/>
        </p:nvCxnSpPr>
        <p:spPr>
          <a:xfrm>
            <a:off x="2690648" y="2953407"/>
            <a:ext cx="35209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C86C28-9ECB-471B-E15B-2EF46942BEA5}"/>
              </a:ext>
            </a:extLst>
          </p:cNvPr>
          <p:cNvCxnSpPr>
            <a:endCxn id="5" idx="0"/>
          </p:cNvCxnSpPr>
          <p:nvPr/>
        </p:nvCxnSpPr>
        <p:spPr>
          <a:xfrm>
            <a:off x="2690648" y="2953407"/>
            <a:ext cx="0" cy="86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056FA1-2E5C-8ADE-C29F-92827DBAC63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921765" y="2953407"/>
            <a:ext cx="0" cy="861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1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#NIKKI LIM ZHI LI#</dc:creator>
  <cp:lastModifiedBy>#NIKKI LIM ZHI LI#</cp:lastModifiedBy>
  <cp:revision>1</cp:revision>
  <dcterms:created xsi:type="dcterms:W3CDTF">2022-08-15T07:02:41Z</dcterms:created>
  <dcterms:modified xsi:type="dcterms:W3CDTF">2022-08-15T07:16:40Z</dcterms:modified>
</cp:coreProperties>
</file>