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99C4C4-BAEB-43E2-89B9-69746A4885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Online Shopping Behavior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70DB2E-8042-4D63-845A-D30920DCDC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11/2/21 4:12:38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4119417-5995-4519-AB51-839BFF06E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2021-11-02T23:12:39Z</dcterms:created>
  <dcterms:modified xsi:type="dcterms:W3CDTF">2021-11-02T23:12:39Z</dcterms:modified>
</cp:coreProperties>
</file>