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Component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Whitney Wood, </a:t>
            </a:r>
            <a:r>
              <a:rPr lang="en-US" dirty="0" err="1" smtClean="0"/>
              <a:t>Khoi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, and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3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an m X m matrix with 0’s and 1’s indicating components of an image, group adjacent pixels labeled by 1. After grouping the pixels, give each group a label with a number other than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84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Image</a:t>
            </a:r>
            <a:endParaRPr lang="en-US" dirty="0"/>
          </a:p>
        </p:txBody>
      </p:sp>
      <p:pic>
        <p:nvPicPr>
          <p:cNvPr id="4" name="Content Placeholder 3" descr="Screen Shot 2015-11-04 at 7.25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544" r="-87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551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04 at 7.26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65" r="-42165"/>
          <a:stretch>
            <a:fillRect/>
          </a:stretch>
        </p:blipFill>
        <p:spPr>
          <a:xfrm>
            <a:off x="-183826" y="388105"/>
            <a:ext cx="9781184" cy="5860295"/>
          </a:xfrm>
        </p:spPr>
      </p:pic>
    </p:spTree>
    <p:extLst>
      <p:ext uri="{BB962C8B-B14F-4D97-AF65-F5344CB8AC3E}">
        <p14:creationId xmlns:p14="http://schemas.microsoft.com/office/powerpoint/2010/main" val="21496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04 at 7.28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05" r="-45505"/>
          <a:stretch>
            <a:fillRect/>
          </a:stretch>
        </p:blipFill>
        <p:spPr>
          <a:xfrm>
            <a:off x="194037" y="458670"/>
            <a:ext cx="8949963" cy="5789729"/>
          </a:xfrm>
        </p:spPr>
      </p:pic>
    </p:spTree>
    <p:extLst>
      <p:ext uri="{BB962C8B-B14F-4D97-AF65-F5344CB8AC3E}">
        <p14:creationId xmlns:p14="http://schemas.microsoft.com/office/powerpoint/2010/main" val="12719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Image</a:t>
            </a:r>
            <a:endParaRPr lang="en-US" dirty="0"/>
          </a:p>
        </p:txBody>
      </p:sp>
      <p:pic>
        <p:nvPicPr>
          <p:cNvPr id="4" name="Content Placeholder 3" descr="Screen Shot 2015-11-04 at 7.2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09" r="-1125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96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18</TotalTime>
  <Words>61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Expo</vt:lpstr>
      <vt:lpstr>Image Component Labeling</vt:lpstr>
      <vt:lpstr>Problem</vt:lpstr>
      <vt:lpstr>Given Image</vt:lpstr>
      <vt:lpstr>PowerPoint Presentation</vt:lpstr>
      <vt:lpstr>PowerPoint Presentation</vt:lpstr>
      <vt:lpstr>Labeled Image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Component Labeling</dc:title>
  <dc:creator>Nikki Pruitt</dc:creator>
  <cp:lastModifiedBy>Nikki Pruitt</cp:lastModifiedBy>
  <cp:revision>6</cp:revision>
  <dcterms:created xsi:type="dcterms:W3CDTF">2015-11-05T01:20:01Z</dcterms:created>
  <dcterms:modified xsi:type="dcterms:W3CDTF">2015-11-05T01:38:08Z</dcterms:modified>
</cp:coreProperties>
</file>