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Nikki Pruitt and Sari </a:t>
            </a:r>
            <a:r>
              <a:rPr lang="en-US" smtClean="0"/>
              <a:t>Sabouh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9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Divides </a:t>
            </a:r>
            <a:r>
              <a:rPr lang="en-US" dirty="0" smtClean="0"/>
              <a:t>a list in half until each </a:t>
            </a:r>
            <a:r>
              <a:rPr lang="en-US" dirty="0" err="1" smtClean="0"/>
              <a:t>sublist</a:t>
            </a:r>
            <a:r>
              <a:rPr lang="en-US" dirty="0" smtClean="0"/>
              <a:t> only has one element</a:t>
            </a:r>
          </a:p>
          <a:p>
            <a:r>
              <a:rPr lang="en-US" dirty="0" smtClean="0"/>
              <a:t>R</a:t>
            </a:r>
            <a:r>
              <a:rPr lang="en-US" dirty="0" smtClean="0"/>
              <a:t>ecombines each </a:t>
            </a:r>
            <a:r>
              <a:rPr lang="en-US" dirty="0" err="1" smtClean="0"/>
              <a:t>sublist</a:t>
            </a:r>
            <a:r>
              <a:rPr lang="en-US" dirty="0" smtClean="0"/>
              <a:t> in order</a:t>
            </a:r>
          </a:p>
          <a:p>
            <a:r>
              <a:rPr lang="en-US" dirty="0"/>
              <a:t>W</a:t>
            </a:r>
            <a:r>
              <a:rPr lang="en-US" dirty="0" smtClean="0"/>
              <a:t>orst </a:t>
            </a:r>
            <a:r>
              <a:rPr lang="en-US" dirty="0"/>
              <a:t>and a</a:t>
            </a:r>
            <a:r>
              <a:rPr lang="en-US" dirty="0" smtClean="0"/>
              <a:t>verage </a:t>
            </a:r>
            <a:r>
              <a:rPr lang="en-US" dirty="0"/>
              <a:t>case </a:t>
            </a:r>
            <a:r>
              <a:rPr lang="en-US" dirty="0" smtClean="0"/>
              <a:t>analysis: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30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3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367</TotalTime>
  <Words>39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Merge Sort</vt:lpstr>
      <vt:lpstr>Merge Sort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Nikki Pruitt</dc:creator>
  <cp:lastModifiedBy>Nikki Pruitt</cp:lastModifiedBy>
  <cp:revision>6</cp:revision>
  <dcterms:created xsi:type="dcterms:W3CDTF">2015-09-22T00:36:54Z</dcterms:created>
  <dcterms:modified xsi:type="dcterms:W3CDTF">2015-09-24T00:00:22Z</dcterms:modified>
</cp:coreProperties>
</file>