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Nikki Pruitt and Sari </a:t>
            </a:r>
            <a:r>
              <a:rPr lang="en-US" smtClean="0"/>
              <a:t>Sabouh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Divides </a:t>
            </a:r>
            <a:r>
              <a:rPr lang="en-US" dirty="0" smtClean="0"/>
              <a:t>a list in half until each </a:t>
            </a:r>
            <a:r>
              <a:rPr lang="en-US" dirty="0" err="1" smtClean="0"/>
              <a:t>sublist</a:t>
            </a:r>
            <a:r>
              <a:rPr lang="en-US" dirty="0" smtClean="0"/>
              <a:t> only has one element</a:t>
            </a:r>
          </a:p>
          <a:p>
            <a:r>
              <a:rPr lang="en-US" dirty="0" smtClean="0"/>
              <a:t>R</a:t>
            </a:r>
            <a:r>
              <a:rPr lang="en-US" dirty="0" smtClean="0"/>
              <a:t>ecombines each </a:t>
            </a:r>
            <a:r>
              <a:rPr lang="en-US" dirty="0" err="1" smtClean="0"/>
              <a:t>sublist</a:t>
            </a:r>
            <a:r>
              <a:rPr lang="en-US" dirty="0" smtClean="0"/>
              <a:t> in order</a:t>
            </a:r>
          </a:p>
        </p:txBody>
      </p:sp>
    </p:spTree>
    <p:extLst>
      <p:ext uri="{BB962C8B-B14F-4D97-AF65-F5344CB8AC3E}">
        <p14:creationId xmlns:p14="http://schemas.microsoft.com/office/powerpoint/2010/main" val="32083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and average case analysis: O(</a:t>
            </a:r>
            <a:r>
              <a:rPr lang="en-US" dirty="0" err="1" smtClean="0"/>
              <a:t>nlogn</a:t>
            </a:r>
            <a:r>
              <a:rPr lang="en-US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Method: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000" t="47332" r="20000" b="20668"/>
          <a:stretch/>
        </p:blipFill>
        <p:spPr>
          <a:xfrm>
            <a:off x="137366" y="2352846"/>
            <a:ext cx="8866093" cy="2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62" t="22885" r="49989" b="27920"/>
          <a:stretch/>
        </p:blipFill>
        <p:spPr>
          <a:xfrm>
            <a:off x="3847926" y="1350665"/>
            <a:ext cx="3918830" cy="53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1422" y="181346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Starting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8829" y="434782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Arranging Method</a:t>
            </a:r>
          </a:p>
        </p:txBody>
      </p:sp>
    </p:spTree>
    <p:extLst>
      <p:ext uri="{BB962C8B-B14F-4D97-AF65-F5344CB8AC3E}">
        <p14:creationId xmlns:p14="http://schemas.microsoft.com/office/powerpoint/2010/main" val="394389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558</TotalTime>
  <Words>51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Merge Sort</vt:lpstr>
      <vt:lpstr>Merge Sort</vt:lpstr>
      <vt:lpstr>Analysis</vt:lpstr>
      <vt:lpstr>Implementation</vt:lpstr>
      <vt:lpstr>Implementation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Nikki Pruitt</dc:creator>
  <cp:lastModifiedBy>Nikki Pruitt</cp:lastModifiedBy>
  <cp:revision>8</cp:revision>
  <dcterms:created xsi:type="dcterms:W3CDTF">2015-09-22T00:36:54Z</dcterms:created>
  <dcterms:modified xsi:type="dcterms:W3CDTF">2015-09-24T03:11:33Z</dcterms:modified>
</cp:coreProperties>
</file>