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104" y="-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Nikki Pruitt and Sari </a:t>
            </a:r>
            <a:r>
              <a:rPr lang="en-US" smtClean="0"/>
              <a:t>Sabouh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94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Divides </a:t>
            </a:r>
            <a:r>
              <a:rPr lang="en-US" dirty="0" smtClean="0"/>
              <a:t>a list in half until each </a:t>
            </a:r>
            <a:r>
              <a:rPr lang="en-US" dirty="0" err="1" smtClean="0"/>
              <a:t>sublist</a:t>
            </a:r>
            <a:r>
              <a:rPr lang="en-US" dirty="0" smtClean="0"/>
              <a:t> only has one element</a:t>
            </a:r>
          </a:p>
          <a:p>
            <a:r>
              <a:rPr lang="en-US" dirty="0" smtClean="0"/>
              <a:t>R</a:t>
            </a:r>
            <a:r>
              <a:rPr lang="en-US" dirty="0" smtClean="0"/>
              <a:t>ecombines each </a:t>
            </a:r>
            <a:r>
              <a:rPr lang="en-US" dirty="0" err="1" smtClean="0"/>
              <a:t>sublist</a:t>
            </a:r>
            <a:r>
              <a:rPr lang="en-US" dirty="0" smtClean="0"/>
              <a:t> in order</a:t>
            </a:r>
          </a:p>
        </p:txBody>
      </p:sp>
    </p:spTree>
    <p:extLst>
      <p:ext uri="{BB962C8B-B14F-4D97-AF65-F5344CB8AC3E}">
        <p14:creationId xmlns:p14="http://schemas.microsoft.com/office/powerpoint/2010/main" val="3208302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Worst and average case analysis: O(</a:t>
            </a:r>
            <a:r>
              <a:rPr lang="en-US" dirty="0" err="1" smtClean="0"/>
              <a:t>nlogn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Dividing the list into two </a:t>
            </a:r>
            <a:r>
              <a:rPr lang="en-US" dirty="0" err="1" smtClean="0"/>
              <a:t>sublists</a:t>
            </a:r>
            <a:r>
              <a:rPr lang="en-US" dirty="0" smtClean="0"/>
              <a:t> takes a constant amount of time, c</a:t>
            </a:r>
          </a:p>
          <a:p>
            <a:r>
              <a:rPr lang="en-US" dirty="0" smtClean="0"/>
              <a:t>Sorting each </a:t>
            </a:r>
            <a:r>
              <a:rPr lang="en-US" dirty="0" err="1" smtClean="0"/>
              <a:t>sublist</a:t>
            </a:r>
            <a:r>
              <a:rPr lang="en-US" dirty="0" smtClean="0"/>
              <a:t> takes 2T(n/2), where 2 is the number of </a:t>
            </a:r>
            <a:r>
              <a:rPr lang="en-US" dirty="0" err="1" smtClean="0"/>
              <a:t>sublists</a:t>
            </a:r>
            <a:r>
              <a:rPr lang="en-US" dirty="0" smtClean="0"/>
              <a:t>, and n/2 is the size of the two </a:t>
            </a:r>
            <a:r>
              <a:rPr lang="en-US" dirty="0" err="1" smtClean="0"/>
              <a:t>sublists</a:t>
            </a:r>
            <a:endParaRPr lang="en-US" dirty="0" smtClean="0"/>
          </a:p>
          <a:p>
            <a:r>
              <a:rPr lang="en-US" dirty="0" smtClean="0"/>
              <a:t>Recombining the list takes a linear amount of time</a:t>
            </a:r>
            <a:r>
              <a:rPr lang="en-US" smtClean="0"/>
              <a:t>, O(n)</a:t>
            </a:r>
            <a:endParaRPr lang="en-US" dirty="0" smtClean="0"/>
          </a:p>
          <a:p>
            <a:r>
              <a:rPr lang="en-US" dirty="0" smtClean="0"/>
              <a:t>T(n) = 2T(n/2) + O(n) </a:t>
            </a:r>
            <a:r>
              <a:rPr lang="en-US" dirty="0" smtClean="0">
                <a:sym typeface="Wingdings"/>
              </a:rPr>
              <a:t> T(n) = O(</a:t>
            </a:r>
            <a:r>
              <a:rPr lang="en-US" dirty="0" err="1" smtClean="0">
                <a:sym typeface="Wingdings"/>
              </a:rPr>
              <a:t>nlogn</a:t>
            </a:r>
            <a:r>
              <a:rPr lang="en-US" dirty="0" smtClean="0">
                <a:sym typeface="Wingdings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6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Method: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000" t="47332" r="20000" b="20668"/>
          <a:stretch/>
        </p:blipFill>
        <p:spPr>
          <a:xfrm>
            <a:off x="137366" y="2352846"/>
            <a:ext cx="8866093" cy="265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16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(2)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762" t="22885" r="49989" b="27920"/>
          <a:stretch/>
        </p:blipFill>
        <p:spPr>
          <a:xfrm>
            <a:off x="3847926" y="1350665"/>
            <a:ext cx="3918830" cy="53557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1422" y="1813467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Starting Method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8829" y="4347822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Arranging Method</a:t>
            </a:r>
          </a:p>
        </p:txBody>
      </p:sp>
    </p:spTree>
    <p:extLst>
      <p:ext uri="{BB962C8B-B14F-4D97-AF65-F5344CB8AC3E}">
        <p14:creationId xmlns:p14="http://schemas.microsoft.com/office/powerpoint/2010/main" val="3943894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682</TotalTime>
  <Words>135</Words>
  <Application>Microsoft Macintosh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Breeze</vt:lpstr>
      <vt:lpstr>Merge Sort</vt:lpstr>
      <vt:lpstr>Merge Sort</vt:lpstr>
      <vt:lpstr>Analysis</vt:lpstr>
      <vt:lpstr>Implementation</vt:lpstr>
      <vt:lpstr>Implementation (2)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Nikki Pruitt</dc:creator>
  <cp:lastModifiedBy>Nikki Pruitt</cp:lastModifiedBy>
  <cp:revision>10</cp:revision>
  <dcterms:created xsi:type="dcterms:W3CDTF">2015-09-22T00:36:54Z</dcterms:created>
  <dcterms:modified xsi:type="dcterms:W3CDTF">2015-09-24T05:15:50Z</dcterms:modified>
</cp:coreProperties>
</file>