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Nikki Pruitt and Sari </a:t>
            </a:r>
            <a:r>
              <a:rPr lang="en-US" smtClean="0"/>
              <a:t>Sabouh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9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0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6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2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36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108</TotalTime>
  <Words>11</Words>
  <Application>Microsoft Macintosh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Breeze</vt:lpstr>
      <vt:lpstr>Merge Sort</vt:lpstr>
      <vt:lpstr>Merge Sort</vt:lpstr>
      <vt:lpstr>Analysis</vt:lpstr>
      <vt:lpstr>Implementation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Nikki Pruitt</dc:creator>
  <cp:lastModifiedBy>Nikki Pruitt</cp:lastModifiedBy>
  <cp:revision>3</cp:revision>
  <dcterms:created xsi:type="dcterms:W3CDTF">2015-09-22T00:36:54Z</dcterms:created>
  <dcterms:modified xsi:type="dcterms:W3CDTF">2015-09-22T05:37:27Z</dcterms:modified>
</cp:coreProperties>
</file>