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97" r:id="rId1"/>
  </p:sldMasterIdLst>
  <p:sldIdLst>
    <p:sldId id="265" r:id="rId2"/>
    <p:sldId id="266" r:id="rId3"/>
    <p:sldId id="267" r:id="rId4"/>
    <p:sldId id="261" r:id="rId5"/>
    <p:sldId id="262" r:id="rId6"/>
    <p:sldId id="263" r:id="rId7"/>
    <p:sldId id="264" r:id="rId8"/>
    <p:sldId id="268" r:id="rId9"/>
    <p:sldId id="270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DDA8C54-6AC2-4E87-B27E-34AAC011075A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76D718-DE0A-4192-AE86-918AC67A4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6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DA8C54-6AC2-4E87-B27E-34AAC011075A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76D718-DE0A-4192-AE86-918AC67A4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55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DA8C54-6AC2-4E87-B27E-34AAC011075A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76D718-DE0A-4192-AE86-918AC67A4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5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DA8C54-6AC2-4E87-B27E-34AAC011075A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76D718-DE0A-4192-AE86-918AC67A4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2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DDA8C54-6AC2-4E87-B27E-34AAC011075A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76D718-DE0A-4192-AE86-918AC67A4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5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DA8C54-6AC2-4E87-B27E-34AAC011075A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76D718-DE0A-4192-AE86-918AC67A4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005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DA8C54-6AC2-4E87-B27E-34AAC011075A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76D718-DE0A-4192-AE86-918AC67A4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33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DA8C54-6AC2-4E87-B27E-34AAC011075A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76D718-DE0A-4192-AE86-918AC67A4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7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DA8C54-6AC2-4E87-B27E-34AAC011075A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76D718-DE0A-4192-AE86-918AC67A4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DA8C54-6AC2-4E87-B27E-34AAC011075A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476D718-DE0A-4192-AE86-918AC67A47A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3629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DDA8C54-6AC2-4E87-B27E-34AAC011075A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76D718-DE0A-4192-AE86-918AC67A4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2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3DDA8C54-6AC2-4E87-B27E-34AAC011075A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0476D718-DE0A-4192-AE86-918AC67A4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41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98" r:id="rId1"/>
    <p:sldLayoutId id="2147484599" r:id="rId2"/>
    <p:sldLayoutId id="2147484600" r:id="rId3"/>
    <p:sldLayoutId id="2147484601" r:id="rId4"/>
    <p:sldLayoutId id="2147484602" r:id="rId5"/>
    <p:sldLayoutId id="2147484603" r:id="rId6"/>
    <p:sldLayoutId id="2147484604" r:id="rId7"/>
    <p:sldLayoutId id="2147484605" r:id="rId8"/>
    <p:sldLayoutId id="2147484606" r:id="rId9"/>
    <p:sldLayoutId id="2147484607" r:id="rId10"/>
    <p:sldLayoutId id="21474846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61708" y="2091262"/>
            <a:ext cx="9068586" cy="1961753"/>
          </a:xfrm>
        </p:spPr>
        <p:txBody>
          <a:bodyPr/>
          <a:lstStyle/>
          <a:p>
            <a:r>
              <a:rPr lang="en-US" sz="5400" dirty="0" smtClean="0"/>
              <a:t>Eye of the Tiger: </a:t>
            </a:r>
            <a:br>
              <a:rPr lang="en-US" sz="5400" dirty="0" smtClean="0"/>
            </a:br>
            <a:r>
              <a:rPr lang="en-US" sz="4800" dirty="0" smtClean="0"/>
              <a:t>A Study of Artificial Life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62100" y="3954162"/>
            <a:ext cx="9070848" cy="1185101"/>
          </a:xfrm>
        </p:spPr>
        <p:txBody>
          <a:bodyPr>
            <a:noAutofit/>
          </a:bodyPr>
          <a:lstStyle/>
          <a:p>
            <a:r>
              <a:rPr lang="en-US" sz="2000" dirty="0" smtClean="0"/>
              <a:t>Shannon Bolton and Nikki Pruitt</a:t>
            </a:r>
          </a:p>
          <a:p>
            <a:r>
              <a:rPr lang="en-US" sz="1400" dirty="0" smtClean="0"/>
              <a:t>Jacksonville State University</a:t>
            </a:r>
          </a:p>
          <a:p>
            <a:r>
              <a:rPr lang="en-US" sz="1400" dirty="0" smtClean="0"/>
              <a:t>Student Symposium</a:t>
            </a:r>
          </a:p>
          <a:p>
            <a:r>
              <a:rPr lang="en-US" sz="1400" dirty="0" smtClean="0"/>
              <a:t>February 17, 2016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1996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length </a:t>
            </a:r>
            <a:r>
              <a:rPr lang="en-US" dirty="0"/>
              <a:t>c</a:t>
            </a:r>
            <a:r>
              <a:rPr lang="en-US" dirty="0" smtClean="0"/>
              <a:t>one </a:t>
            </a:r>
            <a:r>
              <a:rPr lang="en-US" dirty="0"/>
              <a:t>w</a:t>
            </a:r>
            <a:r>
              <a:rPr lang="en-US" dirty="0" smtClean="0"/>
              <a:t>ill </a:t>
            </a:r>
            <a:r>
              <a:rPr lang="en-US" dirty="0"/>
              <a:t>w</a:t>
            </a:r>
            <a:r>
              <a:rPr lang="en-US" dirty="0" smtClean="0"/>
              <a:t>ork </a:t>
            </a:r>
            <a:r>
              <a:rPr lang="en-US" dirty="0"/>
              <a:t>b</a:t>
            </a:r>
            <a:r>
              <a:rPr lang="en-US" dirty="0" smtClean="0"/>
              <a:t>est </a:t>
            </a:r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o</a:t>
            </a:r>
            <a:r>
              <a:rPr lang="en-US" dirty="0" smtClean="0"/>
              <a:t>bstacles are placed?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9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is the idea?</a:t>
            </a:r>
          </a:p>
          <a:p>
            <a:r>
              <a:rPr lang="en-US" sz="3600" dirty="0" smtClean="0"/>
              <a:t>What will we use as the creature?</a:t>
            </a:r>
          </a:p>
          <a:p>
            <a:r>
              <a:rPr lang="en-US" sz="3600" dirty="0" smtClean="0"/>
              <a:t>What should be the attributes?</a:t>
            </a:r>
          </a:p>
          <a:p>
            <a:r>
              <a:rPr lang="en-US" sz="3600" dirty="0" smtClean="0"/>
              <a:t>How do they survive?</a:t>
            </a:r>
          </a:p>
          <a:p>
            <a:r>
              <a:rPr lang="en-US" sz="3600" dirty="0" smtClean="0"/>
              <a:t>What tool will we use to demonstrate this?</a:t>
            </a:r>
          </a:p>
        </p:txBody>
      </p:sp>
    </p:spTree>
    <p:extLst>
      <p:ext uri="{BB962C8B-B14F-4D97-AF65-F5344CB8AC3E}">
        <p14:creationId xmlns:p14="http://schemas.microsoft.com/office/powerpoint/2010/main" val="372967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Vision</a:t>
            </a:r>
            <a:endParaRPr lang="en-US" sz="4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Vision Sector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Distance</a:t>
            </a:r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4" r="12094"/>
          <a:stretch>
            <a:fillRect/>
          </a:stretch>
        </p:blipFill>
        <p:spPr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0359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Wander – default state</a:t>
            </a:r>
          </a:p>
          <a:p>
            <a:r>
              <a:rPr lang="en-US" sz="2800" dirty="0" smtClean="0"/>
              <a:t>Hunt – prey in sight</a:t>
            </a:r>
          </a:p>
          <a:p>
            <a:r>
              <a:rPr lang="en-US" sz="2800" dirty="0" smtClean="0"/>
              <a:t>Eat – caught prey</a:t>
            </a:r>
          </a:p>
          <a:p>
            <a:r>
              <a:rPr lang="en-US" sz="2800" dirty="0" smtClean="0"/>
              <a:t>Reproduce – spawn a child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89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Prey in sight</a:t>
            </a:r>
          </a:p>
          <a:p>
            <a:r>
              <a:rPr lang="en-US" sz="2800" dirty="0" smtClean="0"/>
              <a:t>Moves at a faster pace</a:t>
            </a:r>
          </a:p>
          <a:p>
            <a:r>
              <a:rPr lang="en-US" sz="2800" dirty="0" smtClean="0"/>
              <a:t>Tries to keep prey in vision sector</a:t>
            </a:r>
          </a:p>
          <a:p>
            <a:r>
              <a:rPr lang="en-US" sz="2800" dirty="0" smtClean="0"/>
              <a:t>What if prey moves out of sight?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F</a:t>
            </a:r>
            <a:r>
              <a:rPr lang="en-US" sz="2400" dirty="0" smtClean="0"/>
              <a:t>ind the prey again</a:t>
            </a:r>
          </a:p>
          <a:p>
            <a:pPr lvl="1"/>
            <a:r>
              <a:rPr lang="en-US" sz="2400" dirty="0" smtClean="0"/>
              <a:t>Start wandering after one tick</a:t>
            </a:r>
          </a:p>
        </p:txBody>
      </p:sp>
    </p:spTree>
    <p:extLst>
      <p:ext uri="{BB962C8B-B14F-4D97-AF65-F5344CB8AC3E}">
        <p14:creationId xmlns:p14="http://schemas.microsoft.com/office/powerpoint/2010/main" val="34593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At max energy a tiger spawns a child </a:t>
            </a:r>
          </a:p>
          <a:p>
            <a:r>
              <a:rPr lang="en-US" sz="3200" dirty="0" smtClean="0"/>
              <a:t>Child’s vision distance based off parent</a:t>
            </a:r>
          </a:p>
          <a:p>
            <a:pPr lvl="1"/>
            <a:r>
              <a:rPr lang="en-US" sz="2800" dirty="0" smtClean="0"/>
              <a:t> Gaussian Distribution</a:t>
            </a:r>
          </a:p>
          <a:p>
            <a:pPr lvl="2"/>
            <a:r>
              <a:rPr lang="en-US" sz="2400" dirty="0" smtClean="0"/>
              <a:t>Mean is zero</a:t>
            </a:r>
          </a:p>
          <a:p>
            <a:pPr lvl="2"/>
            <a:r>
              <a:rPr lang="en-US" sz="2400" dirty="0" smtClean="0"/>
              <a:t>Standard Deviation is based of mutation rate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63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5189" y="603504"/>
            <a:ext cx="2669060" cy="164592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Population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Kept constant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Under population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Over population </a:t>
            </a:r>
            <a:endParaRPr lang="en-US" sz="24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2" t="3254" r="16270" b="3884"/>
          <a:stretch/>
        </p:blipFill>
        <p:spPr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7317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length </a:t>
            </a:r>
            <a:r>
              <a:rPr lang="en-US" dirty="0"/>
              <a:t>c</a:t>
            </a:r>
            <a:r>
              <a:rPr lang="en-US" dirty="0" smtClean="0"/>
              <a:t>one </a:t>
            </a:r>
            <a:r>
              <a:rPr lang="en-US" dirty="0"/>
              <a:t>w</a:t>
            </a:r>
            <a:r>
              <a:rPr lang="en-US" dirty="0" smtClean="0"/>
              <a:t>ill </a:t>
            </a:r>
            <a:r>
              <a:rPr lang="en-US" dirty="0"/>
              <a:t>w</a:t>
            </a:r>
            <a:r>
              <a:rPr lang="en-US" dirty="0" smtClean="0"/>
              <a:t>ork </a:t>
            </a:r>
            <a:r>
              <a:rPr lang="en-US" dirty="0"/>
              <a:t>b</a:t>
            </a:r>
            <a:r>
              <a:rPr lang="en-US" dirty="0" smtClean="0"/>
              <a:t>est for hunting?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9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Obstacles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Must go around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Changes line of sight</a:t>
            </a:r>
            <a:endParaRPr lang="en-US" sz="2800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4" t="2947" r="17324" b="2451"/>
          <a:stretch/>
        </p:blipFill>
        <p:spPr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1007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279</TotalTime>
  <Words>175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Savon</vt:lpstr>
      <vt:lpstr>Eye of the Tiger:  A Study of Artificial Life</vt:lpstr>
      <vt:lpstr>Introduction</vt:lpstr>
      <vt:lpstr>Vision</vt:lpstr>
      <vt:lpstr>Behavior</vt:lpstr>
      <vt:lpstr>Hunt</vt:lpstr>
      <vt:lpstr>Reproduce</vt:lpstr>
      <vt:lpstr>Population</vt:lpstr>
      <vt:lpstr>What length cone will work best for hunting?</vt:lpstr>
      <vt:lpstr>Obstacles</vt:lpstr>
      <vt:lpstr>What length cone will work best when obstacles are placed?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Bolton</dc:creator>
  <cp:lastModifiedBy>Shannon Bolton</cp:lastModifiedBy>
  <cp:revision>17</cp:revision>
  <dcterms:created xsi:type="dcterms:W3CDTF">2016-02-17T01:37:18Z</dcterms:created>
  <dcterms:modified xsi:type="dcterms:W3CDTF">2016-02-17T06:19:54Z</dcterms:modified>
</cp:coreProperties>
</file>