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54" r:id="rId5"/>
    <p:sldMasterId id="2147483656" r:id="rId6"/>
    <p:sldMasterId id="2147483673"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Lst>
  <p:sldSz cy="6858000" cx="12192000"/>
  <p:notesSz cx="6858000" cy="9144000"/>
  <p:embeddedFontLst>
    <p:embeddedFont>
      <p:font typeface="Roboto"/>
      <p:regular r:id="rId27"/>
      <p:bold r:id="rId28"/>
      <p:italic r:id="rId29"/>
      <p:boldItalic r:id="rId30"/>
    </p:embeddedFont>
    <p:embeddedFont>
      <p:font typeface="Corbel"/>
      <p:regular r:id="rId31"/>
      <p:bold r:id="rId32"/>
      <p:italic r:id="rId33"/>
      <p:boldItalic r:id="rId34"/>
    </p:embeddedFont>
    <p:embeddedFont>
      <p:font typeface="Helvetica Neue"/>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9" roundtripDataSignature="AMtx7mgSS6BRE8Wop2xgA6yKhdQcSqilH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6A59DBB-5780-4F93-8A2A-6BBAFB418924}">
  <a:tblStyle styleId="{C6A59DBB-5780-4F93-8A2A-6BBAFB418924}" styleName="Table_0">
    <a:wholeTbl>
      <a:tcTxStyle b="off" i="off">
        <a:font>
          <a:latin typeface="Calibri"/>
          <a:ea typeface="Calibri"/>
          <a:cs typeface="Calibri"/>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12700">
              <a:solidFill>
                <a:schemeClr val="accent2"/>
              </a:solidFill>
              <a:prstDash val="solid"/>
              <a:round/>
              <a:headEnd len="sm" w="sm" type="none"/>
              <a:tailEnd len="sm" w="sm" type="none"/>
            </a:ln>
          </a:top>
          <a:bottom>
            <a:ln cap="flat" cmpd="sng" w="12700">
              <a:solidFill>
                <a:schemeClr val="accent2"/>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tcStyle>
        <a:fill>
          <a:solidFill>
            <a:schemeClr val="accent2">
              <a:alpha val="20000"/>
            </a:schemeClr>
          </a:solidFill>
        </a:fill>
      </a:tcStyle>
    </a:band1H>
    <a:band2H>
      <a:tcTxStyle/>
    </a:band2H>
    <a:band1V>
      <a:tcTxStyle/>
      <a:tcStyle>
        <a:fill>
          <a:solidFill>
            <a:schemeClr val="accent2">
              <a:alpha val="20000"/>
            </a:schemeClr>
          </a:solidFill>
        </a:fill>
      </a:tcStyle>
    </a:band1V>
    <a:band2V>
      <a:tcTxStyle/>
    </a:band2V>
    <a:lastCol>
      <a:tcTxStyle b="on" i="off"/>
    </a:lastCol>
    <a:firstCol>
      <a:tcTxStyle b="on" i="off"/>
    </a:firstCol>
    <a:lastRow>
      <a:tcTxStyle b="on" i="off"/>
      <a:tcStyle>
        <a:tcBdr>
          <a:top>
            <a:ln cap="flat" cmpd="sng" w="12700">
              <a:solidFill>
                <a:schemeClr val="accent2"/>
              </a:solidFill>
              <a:prstDash val="solid"/>
              <a:round/>
              <a:headEnd len="sm" w="sm" type="none"/>
              <a:tailEnd len="sm" w="sm" type="none"/>
            </a:ln>
          </a:top>
        </a:tcBdr>
        <a:fill>
          <a:solidFill>
            <a:srgbClr val="FFFFFF">
              <a:alpha val="0"/>
            </a:srgbClr>
          </a:solidFill>
        </a:fill>
      </a:tcStyle>
    </a:lastRow>
    <a:seCell>
      <a:tcTxStyle/>
    </a:seCell>
    <a:swCell>
      <a:tcTxStyle/>
    </a:swCell>
    <a:firstRow>
      <a:tcTxStyle b="on" i="off"/>
      <a:tcStyle>
        <a:tcBdr>
          <a:bottom>
            <a:ln cap="flat" cmpd="sng" w="12700">
              <a:solidFill>
                <a:schemeClr val="accent2"/>
              </a:solidFill>
              <a:prstDash val="solid"/>
              <a:round/>
              <a:headEnd len="sm" w="sm" type="none"/>
              <a:tailEnd len="sm" w="sm" type="none"/>
            </a:ln>
          </a:bottom>
        </a:tcBdr>
        <a:fill>
          <a:solidFill>
            <a:srgbClr val="FFFFFF">
              <a:alpha val="0"/>
            </a:srgbClr>
          </a:solidFill>
        </a:fill>
      </a:tcStyle>
    </a:firstRow>
    <a:neCell>
      <a:tcTxStyle/>
    </a:neCell>
    <a:nwCell>
      <a:tcTxStyle/>
    </a:nwCell>
  </a:tblStyle>
  <a:tblStyle styleId="{FEDB3986-6FD4-47D5-9CB5-5D29AC679F8A}"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A6976F4F-D298-4ED7-9067-AE14FA1440CC}" styleName="Table_2">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2.xml"/><Relationship Id="rId22" Type="http://schemas.openxmlformats.org/officeDocument/2006/relationships/slide" Target="slides/slide14.xml"/><Relationship Id="rId21" Type="http://schemas.openxmlformats.org/officeDocument/2006/relationships/slide" Target="slides/slide13.xml"/><Relationship Id="rId24" Type="http://schemas.openxmlformats.org/officeDocument/2006/relationships/slide" Target="slides/slide16.xml"/><Relationship Id="rId23" Type="http://schemas.openxmlformats.org/officeDocument/2006/relationships/slide" Target="slides/slide15.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1.xml"/><Relationship Id="rId26" Type="http://schemas.openxmlformats.org/officeDocument/2006/relationships/slide" Target="slides/slide18.xml"/><Relationship Id="rId25" Type="http://schemas.openxmlformats.org/officeDocument/2006/relationships/slide" Target="slides/slide17.xml"/><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font" Target="fonts/Roboto-italic.fntdata"/><Relationship Id="rId7" Type="http://schemas.openxmlformats.org/officeDocument/2006/relationships/slideMaster" Target="slideMasters/slideMaster4.xml"/><Relationship Id="rId8" Type="http://schemas.openxmlformats.org/officeDocument/2006/relationships/notesMaster" Target="notesMasters/notesMaster1.xml"/><Relationship Id="rId31" Type="http://schemas.openxmlformats.org/officeDocument/2006/relationships/font" Target="fonts/Corbel-regular.fntdata"/><Relationship Id="rId30" Type="http://schemas.openxmlformats.org/officeDocument/2006/relationships/font" Target="fonts/Roboto-boldItalic.fntdata"/><Relationship Id="rId11" Type="http://schemas.openxmlformats.org/officeDocument/2006/relationships/slide" Target="slides/slide3.xml"/><Relationship Id="rId33" Type="http://schemas.openxmlformats.org/officeDocument/2006/relationships/font" Target="fonts/Corbel-italic.fntdata"/><Relationship Id="rId10" Type="http://schemas.openxmlformats.org/officeDocument/2006/relationships/slide" Target="slides/slide2.xml"/><Relationship Id="rId32" Type="http://schemas.openxmlformats.org/officeDocument/2006/relationships/font" Target="fonts/Corbel-bold.fntdata"/><Relationship Id="rId13" Type="http://schemas.openxmlformats.org/officeDocument/2006/relationships/slide" Target="slides/slide5.xml"/><Relationship Id="rId35" Type="http://schemas.openxmlformats.org/officeDocument/2006/relationships/font" Target="fonts/HelveticaNeue-regular.fntdata"/><Relationship Id="rId12" Type="http://schemas.openxmlformats.org/officeDocument/2006/relationships/slide" Target="slides/slide4.xml"/><Relationship Id="rId34" Type="http://schemas.openxmlformats.org/officeDocument/2006/relationships/font" Target="fonts/Corbel-boldItalic.fntdata"/><Relationship Id="rId15" Type="http://schemas.openxmlformats.org/officeDocument/2006/relationships/slide" Target="slides/slide7.xml"/><Relationship Id="rId37" Type="http://schemas.openxmlformats.org/officeDocument/2006/relationships/font" Target="fonts/HelveticaNeue-italic.fntdata"/><Relationship Id="rId14" Type="http://schemas.openxmlformats.org/officeDocument/2006/relationships/slide" Target="slides/slide6.xml"/><Relationship Id="rId36" Type="http://schemas.openxmlformats.org/officeDocument/2006/relationships/font" Target="fonts/HelveticaNeue-bold.fntdata"/><Relationship Id="rId17" Type="http://schemas.openxmlformats.org/officeDocument/2006/relationships/slide" Target="slides/slide9.xml"/><Relationship Id="rId39" Type="http://customschemas.google.com/relationships/presentationmetadata" Target="metadata"/><Relationship Id="rId16" Type="http://schemas.openxmlformats.org/officeDocument/2006/relationships/slide" Target="slides/slide8.xml"/><Relationship Id="rId38" Type="http://schemas.openxmlformats.org/officeDocument/2006/relationships/font" Target="fonts/HelveticaNeue-boldItalic.fntdata"/><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2d9c4ac64b9_0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2d9c4ac64b9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2d9c4ac64b9_0_5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2d9c4ac64b9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2d9c4ac64b9_0_1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2d9c4ac64b9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d9c4ac64b9_0_10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d9c4ac64b9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2d9c4ac64b9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g2d9c4ac64b9_0_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2d9c4ac64b9_0_7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2d9c4ac64b9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1ff70af2364_2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1ff70af2364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7.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6.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 Id="rId3"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type="title">
  <p:cSld name="TITLE">
    <p:bg>
      <p:bgPr>
        <a:gradFill>
          <a:gsLst>
            <a:gs pos="0">
              <a:srgbClr val="5D6C84">
                <a:alpha val="87843"/>
              </a:srgbClr>
            </a:gs>
            <a:gs pos="65000">
              <a:srgbClr val="465872"/>
            </a:gs>
            <a:gs pos="100000">
              <a:schemeClr val="accent2"/>
            </a:gs>
          </a:gsLst>
          <a:lin ang="2700000" scaled="0"/>
        </a:gradFill>
      </p:bgPr>
    </p:bg>
    <p:spTree>
      <p:nvGrpSpPr>
        <p:cNvPr id="6" name="Shape 6"/>
        <p:cNvGrpSpPr/>
        <p:nvPr/>
      </p:nvGrpSpPr>
      <p:grpSpPr>
        <a:xfrm>
          <a:off x="0" y="0"/>
          <a:ext cx="0" cy="0"/>
          <a:chOff x="0" y="0"/>
          <a:chExt cx="0" cy="0"/>
        </a:xfrm>
      </p:grpSpPr>
      <p:sp>
        <p:nvSpPr>
          <p:cNvPr id="7" name="Google Shape;7;p15"/>
          <p:cNvSpPr txBox="1"/>
          <p:nvPr>
            <p:ph type="ctrTitle"/>
          </p:nvPr>
        </p:nvSpPr>
        <p:spPr>
          <a:xfrm>
            <a:off x="143689" y="171010"/>
            <a:ext cx="11498413" cy="2387600"/>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Clr>
                <a:schemeClr val="lt1"/>
              </a:buClr>
              <a:buSzPts val="6000"/>
              <a:buFont typeface="Corbel"/>
              <a:buNone/>
              <a:defRPr b="0" i="0" sz="6000" u="none" cap="none" strike="noStrike">
                <a:solidFill>
                  <a:schemeClr val="lt1"/>
                </a:solidFill>
                <a:latin typeface="Corbel"/>
                <a:ea typeface="Corbel"/>
                <a:cs typeface="Corbel"/>
                <a:sym typeface="Corbe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 name="Google Shape;8;p15"/>
          <p:cNvSpPr txBox="1"/>
          <p:nvPr>
            <p:ph idx="1" type="subTitle"/>
          </p:nvPr>
        </p:nvSpPr>
        <p:spPr>
          <a:xfrm>
            <a:off x="143689" y="3060678"/>
            <a:ext cx="6637356" cy="45552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lt1"/>
              </a:buClr>
              <a:buSzPts val="2400"/>
              <a:buFont typeface="Arial"/>
              <a:buNone/>
              <a:defRPr b="0" i="0" sz="2400" u="none" cap="none" strike="noStrike">
                <a:solidFill>
                  <a:schemeClr val="lt1"/>
                </a:solidFill>
                <a:latin typeface="Calibri"/>
                <a:ea typeface="Calibri"/>
                <a:cs typeface="Calibri"/>
                <a:sym typeface="Calibri"/>
              </a:defRPr>
            </a:lvl1pPr>
            <a:lvl2pPr lvl="1" marR="0" rtl="0" algn="ctr">
              <a:lnSpc>
                <a:spcPct val="90000"/>
              </a:lnSpc>
              <a:spcBef>
                <a:spcPts val="5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2pPr>
            <a:lvl3pPr lvl="2" marR="0" rtl="0" algn="ctr">
              <a:lnSpc>
                <a:spcPct val="90000"/>
              </a:lnSpc>
              <a:spcBef>
                <a:spcPts val="500"/>
              </a:spcBef>
              <a:spcAft>
                <a:spcPts val="0"/>
              </a:spcAft>
              <a:buClr>
                <a:schemeClr val="lt1"/>
              </a:buClr>
              <a:buSzPts val="1800"/>
              <a:buFont typeface="Arial"/>
              <a:buNone/>
              <a:defRPr b="0" i="0" sz="1800" u="none" cap="none" strike="noStrike">
                <a:solidFill>
                  <a:schemeClr val="lt1"/>
                </a:solidFill>
                <a:latin typeface="Calibri"/>
                <a:ea typeface="Calibri"/>
                <a:cs typeface="Calibri"/>
                <a:sym typeface="Calibri"/>
              </a:defRPr>
            </a:lvl3pPr>
            <a:lvl4pPr lvl="3" marR="0" rtl="0" algn="ctr">
              <a:lnSpc>
                <a:spcPct val="90000"/>
              </a:lnSpc>
              <a:spcBef>
                <a:spcPts val="5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4pPr>
            <a:lvl5pPr lvl="4" marR="0" rtl="0" algn="ctr">
              <a:lnSpc>
                <a:spcPct val="90000"/>
              </a:lnSpc>
              <a:spcBef>
                <a:spcPts val="5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5pPr>
            <a:lvl6pPr lvl="5" marR="0" rtl="0" algn="ctr">
              <a:lnSpc>
                <a:spcPct val="90000"/>
              </a:lnSpc>
              <a:spcBef>
                <a:spcPts val="5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6pPr>
            <a:lvl7pPr lvl="6" marR="0" rtl="0" algn="ctr">
              <a:lnSpc>
                <a:spcPct val="90000"/>
              </a:lnSpc>
              <a:spcBef>
                <a:spcPts val="5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7pPr>
            <a:lvl8pPr lvl="7" marR="0" rtl="0" algn="ctr">
              <a:lnSpc>
                <a:spcPct val="90000"/>
              </a:lnSpc>
              <a:spcBef>
                <a:spcPts val="5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8pPr>
            <a:lvl9pPr lvl="8" marR="0" rtl="0" algn="ctr">
              <a:lnSpc>
                <a:spcPct val="90000"/>
              </a:lnSpc>
              <a:spcBef>
                <a:spcPts val="5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9pPr>
          </a:lstStyle>
          <a:p/>
        </p:txBody>
      </p:sp>
      <p:pic>
        <p:nvPicPr>
          <p:cNvPr id="9" name="Google Shape;9;p15"/>
          <p:cNvPicPr preferRelativeResize="0"/>
          <p:nvPr/>
        </p:nvPicPr>
        <p:blipFill rotWithShape="1">
          <a:blip r:embed="rId2">
            <a:alphaModFix/>
          </a:blip>
          <a:srcRect b="0" l="0" r="0" t="0"/>
          <a:stretch/>
        </p:blipFill>
        <p:spPr>
          <a:xfrm>
            <a:off x="7712423" y="5797830"/>
            <a:ext cx="4236900" cy="763223"/>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and Content">
  <p:cSld name="3_Title and Content">
    <p:spTree>
      <p:nvGrpSpPr>
        <p:cNvPr id="55" name="Shape 55"/>
        <p:cNvGrpSpPr/>
        <p:nvPr/>
      </p:nvGrpSpPr>
      <p:grpSpPr>
        <a:xfrm>
          <a:off x="0" y="0"/>
          <a:ext cx="0" cy="0"/>
          <a:chOff x="0" y="0"/>
          <a:chExt cx="0" cy="0"/>
        </a:xfrm>
      </p:grpSpPr>
      <p:sp>
        <p:nvSpPr>
          <p:cNvPr id="56" name="Google Shape;56;p25"/>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57" name="Google Shape;57;p25"/>
          <p:cNvPicPr preferRelativeResize="0"/>
          <p:nvPr/>
        </p:nvPicPr>
        <p:blipFill rotWithShape="1">
          <a:blip r:embed="rId2">
            <a:alphaModFix/>
          </a:blip>
          <a:srcRect b="13974" l="8750" r="8827" t="13520"/>
          <a:stretch/>
        </p:blipFill>
        <p:spPr>
          <a:xfrm>
            <a:off x="16625" y="1013582"/>
            <a:ext cx="12192000" cy="4468291"/>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Title and Content">
  <p:cSld name="4_Title and Content">
    <p:spTree>
      <p:nvGrpSpPr>
        <p:cNvPr id="58" name="Shape 58"/>
        <p:cNvGrpSpPr/>
        <p:nvPr/>
      </p:nvGrpSpPr>
      <p:grpSpPr>
        <a:xfrm>
          <a:off x="0" y="0"/>
          <a:ext cx="0" cy="0"/>
          <a:chOff x="0" y="0"/>
          <a:chExt cx="0" cy="0"/>
        </a:xfrm>
      </p:grpSpPr>
      <p:sp>
        <p:nvSpPr>
          <p:cNvPr id="59" name="Google Shape;59;p26"/>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60" name="Google Shape;60;p26"/>
          <p:cNvPicPr preferRelativeResize="0"/>
          <p:nvPr/>
        </p:nvPicPr>
        <p:blipFill rotWithShape="1">
          <a:blip r:embed="rId2">
            <a:alphaModFix/>
          </a:blip>
          <a:srcRect b="0" l="0" r="0" t="0"/>
          <a:stretch/>
        </p:blipFill>
        <p:spPr>
          <a:xfrm>
            <a:off x="928953" y="1012824"/>
            <a:ext cx="10424847" cy="4832351"/>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61" name="Shape 61"/>
        <p:cNvGrpSpPr/>
        <p:nvPr/>
      </p:nvGrpSpPr>
      <p:grpSpPr>
        <a:xfrm>
          <a:off x="0" y="0"/>
          <a:ext cx="0" cy="0"/>
          <a:chOff x="0" y="0"/>
          <a:chExt cx="0" cy="0"/>
        </a:xfrm>
      </p:grpSpPr>
      <p:sp>
        <p:nvSpPr>
          <p:cNvPr id="62" name="Google Shape;62;p27"/>
          <p:cNvSpPr/>
          <p:nvPr/>
        </p:nvSpPr>
        <p:spPr>
          <a:xfrm>
            <a:off x="2370654" y="1322109"/>
            <a:ext cx="3412503" cy="4213782"/>
          </a:xfrm>
          <a:prstGeom prst="arc">
            <a:avLst>
              <a:gd fmla="val 16200000" name="adj1"/>
              <a:gd fmla="val 5602852" name="adj2"/>
            </a:avLst>
          </a:prstGeom>
          <a:noFill/>
          <a:ln cap="flat" cmpd="sng" w="19050">
            <a:solidFill>
              <a:srgbClr val="D8D8D8"/>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63" name="Google Shape;63;p27"/>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64" name="Google Shape;64;p27"/>
          <p:cNvSpPr/>
          <p:nvPr/>
        </p:nvSpPr>
        <p:spPr>
          <a:xfrm>
            <a:off x="678730" y="1894788"/>
            <a:ext cx="3591612" cy="3176833"/>
          </a:xfrm>
          <a:prstGeom prst="ellipse">
            <a:avLst/>
          </a:prstGeom>
          <a:solidFill>
            <a:schemeClr val="accent1"/>
          </a:solidFill>
          <a:ln cap="flat" cmpd="sng" w="12700">
            <a:solidFill>
              <a:srgbClr val="3548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5" name="Google Shape;65;p27"/>
          <p:cNvSpPr/>
          <p:nvPr/>
        </p:nvSpPr>
        <p:spPr>
          <a:xfrm>
            <a:off x="872166" y="2065884"/>
            <a:ext cx="3204740" cy="2834640"/>
          </a:xfrm>
          <a:prstGeom prst="ellipse">
            <a:avLst/>
          </a:prstGeom>
          <a:solidFill>
            <a:schemeClr val="lt2"/>
          </a:solidFill>
          <a:ln cap="flat" cmpd="sng" w="12700">
            <a:solidFill>
              <a:srgbClr val="3548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6" name="Google Shape;66;p27"/>
          <p:cNvSpPr/>
          <p:nvPr/>
        </p:nvSpPr>
        <p:spPr>
          <a:xfrm>
            <a:off x="611651" y="1835455"/>
            <a:ext cx="3725770" cy="3295498"/>
          </a:xfrm>
          <a:prstGeom prst="ellipse">
            <a:avLst/>
          </a:prstGeom>
          <a:noFill/>
          <a:ln cap="flat" cmpd="sng" w="12700">
            <a:solidFill>
              <a:srgbClr val="3548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7" name="Google Shape;67;p27"/>
          <p:cNvSpPr/>
          <p:nvPr/>
        </p:nvSpPr>
        <p:spPr>
          <a:xfrm>
            <a:off x="4212849" y="1057218"/>
            <a:ext cx="1026431" cy="952107"/>
          </a:xfrm>
          <a:prstGeom prst="ellipse">
            <a:avLst/>
          </a:prstGeom>
          <a:solidFill>
            <a:schemeClr val="accent4"/>
          </a:solidFill>
          <a:ln cap="flat" cmpd="sng" w="1270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8" name="Google Shape;68;p27"/>
          <p:cNvSpPr/>
          <p:nvPr/>
        </p:nvSpPr>
        <p:spPr>
          <a:xfrm>
            <a:off x="5239279" y="2856058"/>
            <a:ext cx="1026431" cy="952107"/>
          </a:xfrm>
          <a:prstGeom prst="ellipse">
            <a:avLst/>
          </a:prstGeom>
          <a:solidFill>
            <a:schemeClr val="accent2"/>
          </a:solidFill>
          <a:ln cap="flat" cmpd="sng" w="127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9" name="Google Shape;69;p27"/>
          <p:cNvSpPr/>
          <p:nvPr/>
        </p:nvSpPr>
        <p:spPr>
          <a:xfrm>
            <a:off x="4212848" y="4654899"/>
            <a:ext cx="1026431" cy="952107"/>
          </a:xfrm>
          <a:prstGeom prst="ellipse">
            <a:avLst/>
          </a:prstGeom>
          <a:solidFill>
            <a:schemeClr val="accent3"/>
          </a:solidFill>
          <a:ln cap="flat" cmpd="sng" w="1270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0" name="Google Shape;70;p27"/>
          <p:cNvSpPr txBox="1"/>
          <p:nvPr>
            <p:ph idx="1" type="body"/>
          </p:nvPr>
        </p:nvSpPr>
        <p:spPr>
          <a:xfrm>
            <a:off x="6096000" y="985638"/>
            <a:ext cx="5753100" cy="1035469"/>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1000"/>
              </a:spcBef>
              <a:spcAft>
                <a:spcPts val="0"/>
              </a:spcAft>
              <a:buClr>
                <a:srgbClr val="7F7F7F"/>
              </a:buClr>
              <a:buSzPts val="1400"/>
              <a:buFont typeface="Arial"/>
              <a:buNone/>
              <a:defRPr b="1" i="0" sz="1400" u="none" cap="none" strike="noStrike">
                <a:solidFill>
                  <a:srgbClr val="7F7F7F"/>
                </a:solidFill>
                <a:latin typeface="Calibri"/>
                <a:ea typeface="Calibri"/>
                <a:cs typeface="Calibri"/>
                <a:sym typeface="Calibri"/>
              </a:defRPr>
            </a:lvl1pPr>
            <a:lvl2pPr indent="-317500" lvl="1" marL="914400" marR="0" rtl="0" algn="l">
              <a:lnSpc>
                <a:spcPct val="100000"/>
              </a:lnSpc>
              <a:spcBef>
                <a:spcPts val="500"/>
              </a:spcBef>
              <a:spcAft>
                <a:spcPts val="0"/>
              </a:spcAft>
              <a:buClr>
                <a:srgbClr val="7F7F7F"/>
              </a:buClr>
              <a:buSzPts val="1400"/>
              <a:buFont typeface="Arial"/>
              <a:buChar char="−"/>
              <a:defRPr b="0" i="0" sz="1400" u="none" cap="none" strike="noStrike">
                <a:solidFill>
                  <a:srgbClr val="7F7F7F"/>
                </a:solidFill>
                <a:latin typeface="Calibri"/>
                <a:ea typeface="Calibri"/>
                <a:cs typeface="Calibri"/>
                <a:sym typeface="Calibri"/>
              </a:defRPr>
            </a:lvl2pPr>
            <a:lvl3pPr indent="-317500" lvl="2" marL="13716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3pPr>
            <a:lvl4pPr indent="-317500" lvl="3" marL="18288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1" name="Google Shape;71;p27"/>
          <p:cNvSpPr txBox="1"/>
          <p:nvPr>
            <p:ph idx="2" type="body"/>
          </p:nvPr>
        </p:nvSpPr>
        <p:spPr>
          <a:xfrm>
            <a:off x="6408845" y="2856058"/>
            <a:ext cx="5440255" cy="1035469"/>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1000"/>
              </a:spcBef>
              <a:spcAft>
                <a:spcPts val="0"/>
              </a:spcAft>
              <a:buClr>
                <a:srgbClr val="7F7F7F"/>
              </a:buClr>
              <a:buSzPts val="1400"/>
              <a:buFont typeface="Arial"/>
              <a:buNone/>
              <a:defRPr b="1" i="0" sz="1400" u="none" cap="none" strike="noStrike">
                <a:solidFill>
                  <a:srgbClr val="7F7F7F"/>
                </a:solidFill>
                <a:latin typeface="Calibri"/>
                <a:ea typeface="Calibri"/>
                <a:cs typeface="Calibri"/>
                <a:sym typeface="Calibri"/>
              </a:defRPr>
            </a:lvl1pPr>
            <a:lvl2pPr indent="-317500" lvl="1" marL="914400" marR="0" rtl="0" algn="l">
              <a:lnSpc>
                <a:spcPct val="100000"/>
              </a:lnSpc>
              <a:spcBef>
                <a:spcPts val="500"/>
              </a:spcBef>
              <a:spcAft>
                <a:spcPts val="0"/>
              </a:spcAft>
              <a:buClr>
                <a:srgbClr val="7F7F7F"/>
              </a:buClr>
              <a:buSzPts val="1400"/>
              <a:buFont typeface="Arial"/>
              <a:buChar char="−"/>
              <a:defRPr b="0" i="0" sz="1400" u="none" cap="none" strike="noStrike">
                <a:solidFill>
                  <a:srgbClr val="7F7F7F"/>
                </a:solidFill>
                <a:latin typeface="Calibri"/>
                <a:ea typeface="Calibri"/>
                <a:cs typeface="Calibri"/>
                <a:sym typeface="Calibri"/>
              </a:defRPr>
            </a:lvl2pPr>
            <a:lvl3pPr indent="-317500" lvl="2" marL="13716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3pPr>
            <a:lvl4pPr indent="-317500" lvl="3" marL="18288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2" name="Google Shape;72;p27"/>
          <p:cNvSpPr txBox="1"/>
          <p:nvPr>
            <p:ph idx="3" type="body"/>
          </p:nvPr>
        </p:nvSpPr>
        <p:spPr>
          <a:xfrm>
            <a:off x="6112536" y="4615910"/>
            <a:ext cx="5753100" cy="1035469"/>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1000"/>
              </a:spcBef>
              <a:spcAft>
                <a:spcPts val="0"/>
              </a:spcAft>
              <a:buClr>
                <a:srgbClr val="7F7F7F"/>
              </a:buClr>
              <a:buSzPts val="1400"/>
              <a:buFont typeface="Arial"/>
              <a:buNone/>
              <a:defRPr b="1" i="0" sz="1400" u="none" cap="none" strike="noStrike">
                <a:solidFill>
                  <a:srgbClr val="7F7F7F"/>
                </a:solidFill>
                <a:latin typeface="Calibri"/>
                <a:ea typeface="Calibri"/>
                <a:cs typeface="Calibri"/>
                <a:sym typeface="Calibri"/>
              </a:defRPr>
            </a:lvl1pPr>
            <a:lvl2pPr indent="-317500" lvl="1" marL="914400" marR="0" rtl="0" algn="l">
              <a:lnSpc>
                <a:spcPct val="100000"/>
              </a:lnSpc>
              <a:spcBef>
                <a:spcPts val="500"/>
              </a:spcBef>
              <a:spcAft>
                <a:spcPts val="0"/>
              </a:spcAft>
              <a:buClr>
                <a:srgbClr val="7F7F7F"/>
              </a:buClr>
              <a:buSzPts val="1400"/>
              <a:buFont typeface="Arial"/>
              <a:buChar char="−"/>
              <a:defRPr b="0" i="0" sz="1400" u="none" cap="none" strike="noStrike">
                <a:solidFill>
                  <a:srgbClr val="7F7F7F"/>
                </a:solidFill>
                <a:latin typeface="Calibri"/>
                <a:ea typeface="Calibri"/>
                <a:cs typeface="Calibri"/>
                <a:sym typeface="Calibri"/>
              </a:defRPr>
            </a:lvl2pPr>
            <a:lvl3pPr indent="-317500" lvl="2" marL="13716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3pPr>
            <a:lvl4pPr indent="-317500" lvl="3" marL="18288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Title and Content">
  <p:cSld name="5_Title and Content">
    <p:spTree>
      <p:nvGrpSpPr>
        <p:cNvPr id="73" name="Shape 73"/>
        <p:cNvGrpSpPr/>
        <p:nvPr/>
      </p:nvGrpSpPr>
      <p:grpSpPr>
        <a:xfrm>
          <a:off x="0" y="0"/>
          <a:ext cx="0" cy="0"/>
          <a:chOff x="0" y="0"/>
          <a:chExt cx="0" cy="0"/>
        </a:xfrm>
      </p:grpSpPr>
      <p:sp>
        <p:nvSpPr>
          <p:cNvPr id="74" name="Google Shape;74;p28"/>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75" name="Google Shape;75;p28"/>
          <p:cNvPicPr preferRelativeResize="0"/>
          <p:nvPr/>
        </p:nvPicPr>
        <p:blipFill rotWithShape="1">
          <a:blip r:embed="rId2">
            <a:alphaModFix/>
          </a:blip>
          <a:srcRect b="13494" l="8749" r="8750" t="13493"/>
          <a:stretch/>
        </p:blipFill>
        <p:spPr>
          <a:xfrm>
            <a:off x="0" y="1733549"/>
            <a:ext cx="12192000" cy="4114800"/>
          </a:xfrm>
          <a:prstGeom prst="rect">
            <a:avLst/>
          </a:prstGeom>
          <a:noFill/>
          <a:ln>
            <a:noFill/>
          </a:ln>
        </p:spPr>
      </p:pic>
      <p:sp>
        <p:nvSpPr>
          <p:cNvPr id="76" name="Google Shape;76;p28"/>
          <p:cNvSpPr txBox="1"/>
          <p:nvPr>
            <p:ph idx="1" type="body"/>
          </p:nvPr>
        </p:nvSpPr>
        <p:spPr>
          <a:xfrm>
            <a:off x="6484179" y="2132130"/>
            <a:ext cx="2286000" cy="11221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1000"/>
              </a:spcBef>
              <a:spcAft>
                <a:spcPts val="0"/>
              </a:spcAft>
              <a:buClr>
                <a:schemeClr val="lt1"/>
              </a:buClr>
              <a:buSzPts val="1100"/>
              <a:buFont typeface="Arial"/>
              <a:buNone/>
              <a:defRPr b="1" i="0" sz="1100" u="none" cap="none" strike="noStrike">
                <a:solidFill>
                  <a:schemeClr val="lt1"/>
                </a:solidFill>
                <a:latin typeface="Calibri"/>
                <a:ea typeface="Calibri"/>
                <a:cs typeface="Calibri"/>
                <a:sym typeface="Calibri"/>
              </a:defRPr>
            </a:lvl1pPr>
            <a:lvl2pPr indent="-298450" lvl="1" marL="914400" marR="0" rtl="0" algn="ctr">
              <a:lnSpc>
                <a:spcPct val="90000"/>
              </a:lnSpc>
              <a:spcBef>
                <a:spcPts val="500"/>
              </a:spcBef>
              <a:spcAft>
                <a:spcPts val="0"/>
              </a:spcAft>
              <a:buClr>
                <a:schemeClr val="lt1"/>
              </a:buClr>
              <a:buSzPts val="1100"/>
              <a:buFont typeface="Arial"/>
              <a:buChar char="•"/>
              <a:defRPr b="0" i="0" sz="1100" u="none" cap="none" strike="noStrike">
                <a:solidFill>
                  <a:schemeClr val="lt1"/>
                </a:solidFill>
                <a:latin typeface="Calibri"/>
                <a:ea typeface="Calibri"/>
                <a:cs typeface="Calibri"/>
                <a:sym typeface="Calibri"/>
              </a:defRPr>
            </a:lvl2pPr>
            <a:lvl3pPr indent="-298450" lvl="2" marL="1371600" marR="0" rtl="0" algn="ctr">
              <a:lnSpc>
                <a:spcPct val="90000"/>
              </a:lnSpc>
              <a:spcBef>
                <a:spcPts val="500"/>
              </a:spcBef>
              <a:spcAft>
                <a:spcPts val="0"/>
              </a:spcAft>
              <a:buClr>
                <a:schemeClr val="lt1"/>
              </a:buClr>
              <a:buSzPts val="1100"/>
              <a:buFont typeface="Arial"/>
              <a:buChar char="•"/>
              <a:defRPr b="0" i="0" sz="1100" u="none" cap="none" strike="noStrike">
                <a:solidFill>
                  <a:schemeClr val="lt1"/>
                </a:solidFill>
                <a:latin typeface="Calibri"/>
                <a:ea typeface="Calibri"/>
                <a:cs typeface="Calibri"/>
                <a:sym typeface="Calibri"/>
              </a:defRPr>
            </a:lvl3pPr>
            <a:lvl4pPr indent="-298450" lvl="3" marL="1828800" marR="0" rtl="0" algn="ctr">
              <a:lnSpc>
                <a:spcPct val="90000"/>
              </a:lnSpc>
              <a:spcBef>
                <a:spcPts val="500"/>
              </a:spcBef>
              <a:spcAft>
                <a:spcPts val="0"/>
              </a:spcAft>
              <a:buClr>
                <a:schemeClr val="lt1"/>
              </a:buClr>
              <a:buSzPts val="1100"/>
              <a:buFont typeface="Arial"/>
              <a:buChar char="•"/>
              <a:defRPr b="0" i="0" sz="1100" u="none" cap="none" strike="noStrike">
                <a:solidFill>
                  <a:schemeClr val="lt1"/>
                </a:solidFill>
                <a:latin typeface="Calibri"/>
                <a:ea typeface="Calibri"/>
                <a:cs typeface="Calibri"/>
                <a:sym typeface="Calibri"/>
              </a:defRPr>
            </a:lvl4pPr>
            <a:lvl5pPr indent="-298450" lvl="4" marL="2286000" marR="0" rtl="0" algn="ctr">
              <a:lnSpc>
                <a:spcPct val="90000"/>
              </a:lnSpc>
              <a:spcBef>
                <a:spcPts val="500"/>
              </a:spcBef>
              <a:spcAft>
                <a:spcPts val="0"/>
              </a:spcAft>
              <a:buClr>
                <a:schemeClr val="lt1"/>
              </a:buClr>
              <a:buSzPts val="1100"/>
              <a:buFont typeface="Arial"/>
              <a:buChar char="•"/>
              <a:defRPr b="0" i="0" sz="11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7" name="Google Shape;77;p28"/>
          <p:cNvSpPr txBox="1"/>
          <p:nvPr>
            <p:ph idx="2" type="body"/>
          </p:nvPr>
        </p:nvSpPr>
        <p:spPr>
          <a:xfrm>
            <a:off x="9538529" y="2132130"/>
            <a:ext cx="2286000" cy="11221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1000"/>
              </a:spcBef>
              <a:spcAft>
                <a:spcPts val="0"/>
              </a:spcAft>
              <a:buClr>
                <a:schemeClr val="lt1"/>
              </a:buClr>
              <a:buSzPts val="1100"/>
              <a:buFont typeface="Arial"/>
              <a:buNone/>
              <a:defRPr b="1" i="0" sz="1100" u="none" cap="none" strike="noStrike">
                <a:solidFill>
                  <a:schemeClr val="lt1"/>
                </a:solidFill>
                <a:latin typeface="Calibri"/>
                <a:ea typeface="Calibri"/>
                <a:cs typeface="Calibri"/>
                <a:sym typeface="Calibri"/>
              </a:defRPr>
            </a:lvl1pPr>
            <a:lvl2pPr indent="-298450" lvl="1" marL="914400" marR="0" rtl="0" algn="ctr">
              <a:lnSpc>
                <a:spcPct val="90000"/>
              </a:lnSpc>
              <a:spcBef>
                <a:spcPts val="500"/>
              </a:spcBef>
              <a:spcAft>
                <a:spcPts val="0"/>
              </a:spcAft>
              <a:buClr>
                <a:schemeClr val="lt1"/>
              </a:buClr>
              <a:buSzPts val="1100"/>
              <a:buFont typeface="Arial"/>
              <a:buChar char="•"/>
              <a:defRPr b="0" i="0" sz="1100" u="none" cap="none" strike="noStrike">
                <a:solidFill>
                  <a:schemeClr val="lt1"/>
                </a:solidFill>
                <a:latin typeface="Calibri"/>
                <a:ea typeface="Calibri"/>
                <a:cs typeface="Calibri"/>
                <a:sym typeface="Calibri"/>
              </a:defRPr>
            </a:lvl2pPr>
            <a:lvl3pPr indent="-298450" lvl="2" marL="1371600" marR="0" rtl="0" algn="ctr">
              <a:lnSpc>
                <a:spcPct val="90000"/>
              </a:lnSpc>
              <a:spcBef>
                <a:spcPts val="500"/>
              </a:spcBef>
              <a:spcAft>
                <a:spcPts val="0"/>
              </a:spcAft>
              <a:buClr>
                <a:schemeClr val="lt1"/>
              </a:buClr>
              <a:buSzPts val="1100"/>
              <a:buFont typeface="Arial"/>
              <a:buChar char="•"/>
              <a:defRPr b="0" i="0" sz="1100" u="none" cap="none" strike="noStrike">
                <a:solidFill>
                  <a:schemeClr val="lt1"/>
                </a:solidFill>
                <a:latin typeface="Calibri"/>
                <a:ea typeface="Calibri"/>
                <a:cs typeface="Calibri"/>
                <a:sym typeface="Calibri"/>
              </a:defRPr>
            </a:lvl3pPr>
            <a:lvl4pPr indent="-298450" lvl="3" marL="1828800" marR="0" rtl="0" algn="ctr">
              <a:lnSpc>
                <a:spcPct val="90000"/>
              </a:lnSpc>
              <a:spcBef>
                <a:spcPts val="500"/>
              </a:spcBef>
              <a:spcAft>
                <a:spcPts val="0"/>
              </a:spcAft>
              <a:buClr>
                <a:schemeClr val="lt1"/>
              </a:buClr>
              <a:buSzPts val="1100"/>
              <a:buFont typeface="Arial"/>
              <a:buChar char="•"/>
              <a:defRPr b="0" i="0" sz="1100" u="none" cap="none" strike="noStrike">
                <a:solidFill>
                  <a:schemeClr val="lt1"/>
                </a:solidFill>
                <a:latin typeface="Calibri"/>
                <a:ea typeface="Calibri"/>
                <a:cs typeface="Calibri"/>
                <a:sym typeface="Calibri"/>
              </a:defRPr>
            </a:lvl4pPr>
            <a:lvl5pPr indent="-298450" lvl="4" marL="2286000" marR="0" rtl="0" algn="ctr">
              <a:lnSpc>
                <a:spcPct val="90000"/>
              </a:lnSpc>
              <a:spcBef>
                <a:spcPts val="500"/>
              </a:spcBef>
              <a:spcAft>
                <a:spcPts val="0"/>
              </a:spcAft>
              <a:buClr>
                <a:schemeClr val="lt1"/>
              </a:buClr>
              <a:buSzPts val="1100"/>
              <a:buFont typeface="Arial"/>
              <a:buChar char="•"/>
              <a:defRPr b="0" i="0" sz="11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8" name="Google Shape;78;p28"/>
          <p:cNvSpPr txBox="1"/>
          <p:nvPr>
            <p:ph idx="3" type="body"/>
          </p:nvPr>
        </p:nvSpPr>
        <p:spPr>
          <a:xfrm>
            <a:off x="3429829" y="2132130"/>
            <a:ext cx="2286000" cy="11221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1000"/>
              </a:spcBef>
              <a:spcAft>
                <a:spcPts val="0"/>
              </a:spcAft>
              <a:buClr>
                <a:schemeClr val="lt1"/>
              </a:buClr>
              <a:buSzPts val="1100"/>
              <a:buFont typeface="Arial"/>
              <a:buNone/>
              <a:defRPr b="1" i="0" sz="1100" u="none" cap="none" strike="noStrike">
                <a:solidFill>
                  <a:schemeClr val="lt1"/>
                </a:solidFill>
                <a:latin typeface="Calibri"/>
                <a:ea typeface="Calibri"/>
                <a:cs typeface="Calibri"/>
                <a:sym typeface="Calibri"/>
              </a:defRPr>
            </a:lvl1pPr>
            <a:lvl2pPr indent="-298450" lvl="1" marL="914400" marR="0" rtl="0" algn="ctr">
              <a:lnSpc>
                <a:spcPct val="90000"/>
              </a:lnSpc>
              <a:spcBef>
                <a:spcPts val="500"/>
              </a:spcBef>
              <a:spcAft>
                <a:spcPts val="0"/>
              </a:spcAft>
              <a:buClr>
                <a:schemeClr val="lt1"/>
              </a:buClr>
              <a:buSzPts val="1100"/>
              <a:buFont typeface="Arial"/>
              <a:buChar char="•"/>
              <a:defRPr b="0" i="0" sz="1100" u="none" cap="none" strike="noStrike">
                <a:solidFill>
                  <a:schemeClr val="lt1"/>
                </a:solidFill>
                <a:latin typeface="Calibri"/>
                <a:ea typeface="Calibri"/>
                <a:cs typeface="Calibri"/>
                <a:sym typeface="Calibri"/>
              </a:defRPr>
            </a:lvl2pPr>
            <a:lvl3pPr indent="-298450" lvl="2" marL="1371600" marR="0" rtl="0" algn="ctr">
              <a:lnSpc>
                <a:spcPct val="90000"/>
              </a:lnSpc>
              <a:spcBef>
                <a:spcPts val="500"/>
              </a:spcBef>
              <a:spcAft>
                <a:spcPts val="0"/>
              </a:spcAft>
              <a:buClr>
                <a:schemeClr val="lt1"/>
              </a:buClr>
              <a:buSzPts val="1100"/>
              <a:buFont typeface="Arial"/>
              <a:buChar char="•"/>
              <a:defRPr b="0" i="0" sz="1100" u="none" cap="none" strike="noStrike">
                <a:solidFill>
                  <a:schemeClr val="lt1"/>
                </a:solidFill>
                <a:latin typeface="Calibri"/>
                <a:ea typeface="Calibri"/>
                <a:cs typeface="Calibri"/>
                <a:sym typeface="Calibri"/>
              </a:defRPr>
            </a:lvl3pPr>
            <a:lvl4pPr indent="-298450" lvl="3" marL="1828800" marR="0" rtl="0" algn="ctr">
              <a:lnSpc>
                <a:spcPct val="90000"/>
              </a:lnSpc>
              <a:spcBef>
                <a:spcPts val="500"/>
              </a:spcBef>
              <a:spcAft>
                <a:spcPts val="0"/>
              </a:spcAft>
              <a:buClr>
                <a:schemeClr val="lt1"/>
              </a:buClr>
              <a:buSzPts val="1100"/>
              <a:buFont typeface="Arial"/>
              <a:buChar char="•"/>
              <a:defRPr b="0" i="0" sz="1100" u="none" cap="none" strike="noStrike">
                <a:solidFill>
                  <a:schemeClr val="lt1"/>
                </a:solidFill>
                <a:latin typeface="Calibri"/>
                <a:ea typeface="Calibri"/>
                <a:cs typeface="Calibri"/>
                <a:sym typeface="Calibri"/>
              </a:defRPr>
            </a:lvl4pPr>
            <a:lvl5pPr indent="-298450" lvl="4" marL="2286000" marR="0" rtl="0" algn="ctr">
              <a:lnSpc>
                <a:spcPct val="90000"/>
              </a:lnSpc>
              <a:spcBef>
                <a:spcPts val="500"/>
              </a:spcBef>
              <a:spcAft>
                <a:spcPts val="0"/>
              </a:spcAft>
              <a:buClr>
                <a:schemeClr val="lt1"/>
              </a:buClr>
              <a:buSzPts val="1100"/>
              <a:buFont typeface="Arial"/>
              <a:buChar char="•"/>
              <a:defRPr b="0" i="0" sz="11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9" name="Google Shape;79;p28"/>
          <p:cNvSpPr txBox="1"/>
          <p:nvPr>
            <p:ph idx="4" type="body"/>
          </p:nvPr>
        </p:nvSpPr>
        <p:spPr>
          <a:xfrm>
            <a:off x="375479" y="2132130"/>
            <a:ext cx="2286000" cy="11221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1000"/>
              </a:spcBef>
              <a:spcAft>
                <a:spcPts val="0"/>
              </a:spcAft>
              <a:buClr>
                <a:schemeClr val="lt1"/>
              </a:buClr>
              <a:buSzPts val="1100"/>
              <a:buFont typeface="Arial"/>
              <a:buNone/>
              <a:defRPr b="1" i="0" sz="1100" u="none" cap="none" strike="noStrike">
                <a:solidFill>
                  <a:schemeClr val="lt1"/>
                </a:solidFill>
                <a:latin typeface="Calibri"/>
                <a:ea typeface="Calibri"/>
                <a:cs typeface="Calibri"/>
                <a:sym typeface="Calibri"/>
              </a:defRPr>
            </a:lvl1pPr>
            <a:lvl2pPr indent="-298450" lvl="1" marL="914400" marR="0" rtl="0" algn="ctr">
              <a:lnSpc>
                <a:spcPct val="90000"/>
              </a:lnSpc>
              <a:spcBef>
                <a:spcPts val="500"/>
              </a:spcBef>
              <a:spcAft>
                <a:spcPts val="0"/>
              </a:spcAft>
              <a:buClr>
                <a:schemeClr val="lt1"/>
              </a:buClr>
              <a:buSzPts val="1100"/>
              <a:buFont typeface="Arial"/>
              <a:buChar char="•"/>
              <a:defRPr b="0" i="0" sz="1100" u="none" cap="none" strike="noStrike">
                <a:solidFill>
                  <a:schemeClr val="lt1"/>
                </a:solidFill>
                <a:latin typeface="Calibri"/>
                <a:ea typeface="Calibri"/>
                <a:cs typeface="Calibri"/>
                <a:sym typeface="Calibri"/>
              </a:defRPr>
            </a:lvl2pPr>
            <a:lvl3pPr indent="-298450" lvl="2" marL="1371600" marR="0" rtl="0" algn="ctr">
              <a:lnSpc>
                <a:spcPct val="90000"/>
              </a:lnSpc>
              <a:spcBef>
                <a:spcPts val="500"/>
              </a:spcBef>
              <a:spcAft>
                <a:spcPts val="0"/>
              </a:spcAft>
              <a:buClr>
                <a:schemeClr val="lt1"/>
              </a:buClr>
              <a:buSzPts val="1100"/>
              <a:buFont typeface="Arial"/>
              <a:buChar char="•"/>
              <a:defRPr b="0" i="0" sz="1100" u="none" cap="none" strike="noStrike">
                <a:solidFill>
                  <a:schemeClr val="lt1"/>
                </a:solidFill>
                <a:latin typeface="Calibri"/>
                <a:ea typeface="Calibri"/>
                <a:cs typeface="Calibri"/>
                <a:sym typeface="Calibri"/>
              </a:defRPr>
            </a:lvl3pPr>
            <a:lvl4pPr indent="-298450" lvl="3" marL="1828800" marR="0" rtl="0" algn="ctr">
              <a:lnSpc>
                <a:spcPct val="90000"/>
              </a:lnSpc>
              <a:spcBef>
                <a:spcPts val="500"/>
              </a:spcBef>
              <a:spcAft>
                <a:spcPts val="0"/>
              </a:spcAft>
              <a:buClr>
                <a:schemeClr val="lt1"/>
              </a:buClr>
              <a:buSzPts val="1100"/>
              <a:buFont typeface="Arial"/>
              <a:buChar char="•"/>
              <a:defRPr b="0" i="0" sz="1100" u="none" cap="none" strike="noStrike">
                <a:solidFill>
                  <a:schemeClr val="lt1"/>
                </a:solidFill>
                <a:latin typeface="Calibri"/>
                <a:ea typeface="Calibri"/>
                <a:cs typeface="Calibri"/>
                <a:sym typeface="Calibri"/>
              </a:defRPr>
            </a:lvl4pPr>
            <a:lvl5pPr indent="-298450" lvl="4" marL="2286000" marR="0" rtl="0" algn="ctr">
              <a:lnSpc>
                <a:spcPct val="90000"/>
              </a:lnSpc>
              <a:spcBef>
                <a:spcPts val="500"/>
              </a:spcBef>
              <a:spcAft>
                <a:spcPts val="0"/>
              </a:spcAft>
              <a:buClr>
                <a:schemeClr val="lt1"/>
              </a:buClr>
              <a:buSzPts val="1100"/>
              <a:buFont typeface="Arial"/>
              <a:buChar char="•"/>
              <a:defRPr b="0" i="0" sz="11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80" name="Shape 80"/>
        <p:cNvGrpSpPr/>
        <p:nvPr/>
      </p:nvGrpSpPr>
      <p:grpSpPr>
        <a:xfrm>
          <a:off x="0" y="0"/>
          <a:ext cx="0" cy="0"/>
          <a:chOff x="0" y="0"/>
          <a:chExt cx="0" cy="0"/>
        </a:xfrm>
      </p:grpSpPr>
      <p:sp>
        <p:nvSpPr>
          <p:cNvPr id="81" name="Google Shape;81;p32"/>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82" name="Google Shape;82;p32"/>
          <p:cNvPicPr preferRelativeResize="0"/>
          <p:nvPr/>
        </p:nvPicPr>
        <p:blipFill rotWithShape="1">
          <a:blip r:embed="rId2">
            <a:alphaModFix/>
          </a:blip>
          <a:srcRect b="0" l="0" r="0" t="0"/>
          <a:stretch/>
        </p:blipFill>
        <p:spPr>
          <a:xfrm>
            <a:off x="0" y="752474"/>
            <a:ext cx="12192000" cy="5372101"/>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3" name="Shape 83"/>
        <p:cNvGrpSpPr/>
        <p:nvPr/>
      </p:nvGrpSpPr>
      <p:grpSpPr>
        <a:xfrm>
          <a:off x="0" y="0"/>
          <a:ext cx="0" cy="0"/>
          <a:chOff x="0" y="0"/>
          <a:chExt cx="0" cy="0"/>
        </a:xfrm>
      </p:grpSpPr>
      <p:sp>
        <p:nvSpPr>
          <p:cNvPr id="84" name="Google Shape;84;p33"/>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5" name="Google Shape;85;p33"/>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rgbClr val="939DB4"/>
              </a:buClr>
              <a:buSzPts val="2400"/>
              <a:buFont typeface="Arial"/>
              <a:buNone/>
              <a:defRPr b="0" i="0" sz="2400" u="none" cap="none" strike="noStrike">
                <a:solidFill>
                  <a:srgbClr val="939DB4"/>
                </a:solidFill>
                <a:latin typeface="Calibri"/>
                <a:ea typeface="Calibri"/>
                <a:cs typeface="Calibri"/>
                <a:sym typeface="Calibri"/>
              </a:defRPr>
            </a:lvl1pPr>
            <a:lvl2pPr indent="-228600" lvl="1" marL="914400" marR="0" rtl="0" algn="l">
              <a:lnSpc>
                <a:spcPct val="90000"/>
              </a:lnSpc>
              <a:spcBef>
                <a:spcPts val="500"/>
              </a:spcBef>
              <a:spcAft>
                <a:spcPts val="0"/>
              </a:spcAft>
              <a:buClr>
                <a:srgbClr val="939DB4"/>
              </a:buClr>
              <a:buSzPts val="2000"/>
              <a:buFont typeface="Arial"/>
              <a:buNone/>
              <a:defRPr b="0" i="0" sz="2000" u="none" cap="none" strike="noStrike">
                <a:solidFill>
                  <a:srgbClr val="939DB4"/>
                </a:solidFill>
                <a:latin typeface="Calibri"/>
                <a:ea typeface="Calibri"/>
                <a:cs typeface="Calibri"/>
                <a:sym typeface="Calibri"/>
              </a:defRPr>
            </a:lvl2pPr>
            <a:lvl3pPr indent="-228600" lvl="2" marL="1371600" marR="0" rtl="0" algn="l">
              <a:lnSpc>
                <a:spcPct val="90000"/>
              </a:lnSpc>
              <a:spcBef>
                <a:spcPts val="500"/>
              </a:spcBef>
              <a:spcAft>
                <a:spcPts val="0"/>
              </a:spcAft>
              <a:buClr>
                <a:srgbClr val="939DB4"/>
              </a:buClr>
              <a:buSzPts val="1800"/>
              <a:buFont typeface="Arial"/>
              <a:buNone/>
              <a:defRPr b="0" i="0" sz="1800" u="none" cap="none" strike="noStrike">
                <a:solidFill>
                  <a:srgbClr val="939DB4"/>
                </a:solidFill>
                <a:latin typeface="Calibri"/>
                <a:ea typeface="Calibri"/>
                <a:cs typeface="Calibri"/>
                <a:sym typeface="Calibri"/>
              </a:defRPr>
            </a:lvl3pPr>
            <a:lvl4pPr indent="-228600" lvl="3" marL="1828800" marR="0" rtl="0" algn="l">
              <a:lnSpc>
                <a:spcPct val="90000"/>
              </a:lnSpc>
              <a:spcBef>
                <a:spcPts val="500"/>
              </a:spcBef>
              <a:spcAft>
                <a:spcPts val="0"/>
              </a:spcAft>
              <a:buClr>
                <a:srgbClr val="939DB4"/>
              </a:buClr>
              <a:buSzPts val="1600"/>
              <a:buFont typeface="Arial"/>
              <a:buNone/>
              <a:defRPr b="0" i="0" sz="1600" u="none" cap="none" strike="noStrike">
                <a:solidFill>
                  <a:srgbClr val="939DB4"/>
                </a:solidFill>
                <a:latin typeface="Calibri"/>
                <a:ea typeface="Calibri"/>
                <a:cs typeface="Calibri"/>
                <a:sym typeface="Calibri"/>
              </a:defRPr>
            </a:lvl4pPr>
            <a:lvl5pPr indent="-228600" lvl="4" marL="2286000" marR="0" rtl="0" algn="l">
              <a:lnSpc>
                <a:spcPct val="90000"/>
              </a:lnSpc>
              <a:spcBef>
                <a:spcPts val="500"/>
              </a:spcBef>
              <a:spcAft>
                <a:spcPts val="0"/>
              </a:spcAft>
              <a:buClr>
                <a:srgbClr val="939DB4"/>
              </a:buClr>
              <a:buSzPts val="1600"/>
              <a:buFont typeface="Arial"/>
              <a:buNone/>
              <a:defRPr b="0" i="0" sz="1600" u="none" cap="none" strike="noStrike">
                <a:solidFill>
                  <a:srgbClr val="939DB4"/>
                </a:solidFill>
                <a:latin typeface="Calibri"/>
                <a:ea typeface="Calibri"/>
                <a:cs typeface="Calibri"/>
                <a:sym typeface="Calibri"/>
              </a:defRPr>
            </a:lvl5pPr>
            <a:lvl6pPr indent="-228600" lvl="5" marL="2743200" marR="0" rtl="0" algn="l">
              <a:lnSpc>
                <a:spcPct val="90000"/>
              </a:lnSpc>
              <a:spcBef>
                <a:spcPts val="500"/>
              </a:spcBef>
              <a:spcAft>
                <a:spcPts val="0"/>
              </a:spcAft>
              <a:buClr>
                <a:srgbClr val="939DB4"/>
              </a:buClr>
              <a:buSzPts val="1600"/>
              <a:buFont typeface="Arial"/>
              <a:buNone/>
              <a:defRPr b="0" i="0" sz="1600" u="none" cap="none" strike="noStrike">
                <a:solidFill>
                  <a:srgbClr val="939DB4"/>
                </a:solidFill>
                <a:latin typeface="Calibri"/>
                <a:ea typeface="Calibri"/>
                <a:cs typeface="Calibri"/>
                <a:sym typeface="Calibri"/>
              </a:defRPr>
            </a:lvl6pPr>
            <a:lvl7pPr indent="-228600" lvl="6" marL="3200400" marR="0" rtl="0" algn="l">
              <a:lnSpc>
                <a:spcPct val="90000"/>
              </a:lnSpc>
              <a:spcBef>
                <a:spcPts val="500"/>
              </a:spcBef>
              <a:spcAft>
                <a:spcPts val="0"/>
              </a:spcAft>
              <a:buClr>
                <a:srgbClr val="939DB4"/>
              </a:buClr>
              <a:buSzPts val="1600"/>
              <a:buFont typeface="Arial"/>
              <a:buNone/>
              <a:defRPr b="0" i="0" sz="1600" u="none" cap="none" strike="noStrike">
                <a:solidFill>
                  <a:srgbClr val="939DB4"/>
                </a:solidFill>
                <a:latin typeface="Calibri"/>
                <a:ea typeface="Calibri"/>
                <a:cs typeface="Calibri"/>
                <a:sym typeface="Calibri"/>
              </a:defRPr>
            </a:lvl7pPr>
            <a:lvl8pPr indent="-228600" lvl="7" marL="3657600" marR="0" rtl="0" algn="l">
              <a:lnSpc>
                <a:spcPct val="90000"/>
              </a:lnSpc>
              <a:spcBef>
                <a:spcPts val="500"/>
              </a:spcBef>
              <a:spcAft>
                <a:spcPts val="0"/>
              </a:spcAft>
              <a:buClr>
                <a:srgbClr val="939DB4"/>
              </a:buClr>
              <a:buSzPts val="1600"/>
              <a:buFont typeface="Arial"/>
              <a:buNone/>
              <a:defRPr b="0" i="0" sz="1600" u="none" cap="none" strike="noStrike">
                <a:solidFill>
                  <a:srgbClr val="939DB4"/>
                </a:solidFill>
                <a:latin typeface="Calibri"/>
                <a:ea typeface="Calibri"/>
                <a:cs typeface="Calibri"/>
                <a:sym typeface="Calibri"/>
              </a:defRPr>
            </a:lvl8pPr>
            <a:lvl9pPr indent="-228600" lvl="8" marL="4114800" marR="0" rtl="0" algn="l">
              <a:lnSpc>
                <a:spcPct val="90000"/>
              </a:lnSpc>
              <a:spcBef>
                <a:spcPts val="500"/>
              </a:spcBef>
              <a:spcAft>
                <a:spcPts val="0"/>
              </a:spcAft>
              <a:buClr>
                <a:srgbClr val="939DB4"/>
              </a:buClr>
              <a:buSzPts val="1600"/>
              <a:buFont typeface="Arial"/>
              <a:buNone/>
              <a:defRPr b="0" i="0" sz="1600" u="none" cap="none" strike="noStrike">
                <a:solidFill>
                  <a:srgbClr val="939DB4"/>
                </a:solidFill>
                <a:latin typeface="Calibri"/>
                <a:ea typeface="Calibri"/>
                <a:cs typeface="Calibri"/>
                <a:sym typeface="Calibri"/>
              </a:defRPr>
            </a:lvl9pPr>
          </a:lstStyle>
          <a:p/>
        </p:txBody>
      </p:sp>
      <p:sp>
        <p:nvSpPr>
          <p:cNvPr id="86" name="Google Shape;86;p33"/>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7" name="Google Shape;87;p33"/>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8" name="Google Shape;88;p33"/>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89" name="Shape 89"/>
        <p:cNvGrpSpPr/>
        <p:nvPr/>
      </p:nvGrpSpPr>
      <p:grpSpPr>
        <a:xfrm>
          <a:off x="0" y="0"/>
          <a:ext cx="0" cy="0"/>
          <a:chOff x="0" y="0"/>
          <a:chExt cx="0" cy="0"/>
        </a:xfrm>
      </p:grpSpPr>
      <p:sp>
        <p:nvSpPr>
          <p:cNvPr id="90" name="Google Shape;90;p34"/>
          <p:cNvSpPr txBox="1"/>
          <p:nvPr>
            <p:ph type="title"/>
          </p:nvPr>
        </p:nvSpPr>
        <p:spPr>
          <a:xfrm>
            <a:off x="838200" y="365125"/>
            <a:ext cx="10515600" cy="1325563"/>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1" name="Google Shape;91;p34"/>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92" name="Google Shape;92;p34"/>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93" name="Google Shape;93;p34"/>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4" name="Google Shape;94;p34"/>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5" name="Google Shape;95;p34"/>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96" name="Shape 96"/>
        <p:cNvGrpSpPr/>
        <p:nvPr/>
      </p:nvGrpSpPr>
      <p:grpSpPr>
        <a:xfrm>
          <a:off x="0" y="0"/>
          <a:ext cx="0" cy="0"/>
          <a:chOff x="0" y="0"/>
          <a:chExt cx="0" cy="0"/>
        </a:xfrm>
      </p:grpSpPr>
      <p:sp>
        <p:nvSpPr>
          <p:cNvPr id="97" name="Google Shape;97;p35"/>
          <p:cNvSpPr txBox="1"/>
          <p:nvPr>
            <p:ph type="title"/>
          </p:nvPr>
        </p:nvSpPr>
        <p:spPr>
          <a:xfrm>
            <a:off x="839788" y="365125"/>
            <a:ext cx="10515600" cy="1325563"/>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8" name="Google Shape;98;p35"/>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99" name="Google Shape;99;p35"/>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00" name="Google Shape;100;p35"/>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101" name="Google Shape;101;p35"/>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02" name="Google Shape;102;p35"/>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3" name="Google Shape;103;p35"/>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4" name="Google Shape;104;p35"/>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5" name="Shape 105"/>
        <p:cNvGrpSpPr/>
        <p:nvPr/>
      </p:nvGrpSpPr>
      <p:grpSpPr>
        <a:xfrm>
          <a:off x="0" y="0"/>
          <a:ext cx="0" cy="0"/>
          <a:chOff x="0" y="0"/>
          <a:chExt cx="0" cy="0"/>
        </a:xfrm>
      </p:grpSpPr>
      <p:sp>
        <p:nvSpPr>
          <p:cNvPr id="106" name="Google Shape;106;p36"/>
          <p:cNvSpPr txBox="1"/>
          <p:nvPr>
            <p:ph type="title"/>
          </p:nvPr>
        </p:nvSpPr>
        <p:spPr>
          <a:xfrm>
            <a:off x="838200" y="365125"/>
            <a:ext cx="10515600" cy="1325563"/>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7" name="Google Shape;107;p36"/>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8" name="Google Shape;108;p36"/>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9" name="Google Shape;109;p36"/>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10" name="Shape 110"/>
        <p:cNvGrpSpPr/>
        <p:nvPr/>
      </p:nvGrpSpPr>
      <p:grpSpPr>
        <a:xfrm>
          <a:off x="0" y="0"/>
          <a:ext cx="0" cy="0"/>
          <a:chOff x="0" y="0"/>
          <a:chExt cx="0" cy="0"/>
        </a:xfrm>
      </p:grpSpPr>
      <p:sp>
        <p:nvSpPr>
          <p:cNvPr id="111" name="Google Shape;111;p3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2" name="Google Shape;112;p37"/>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marR="0" rtl="0" algn="l">
              <a:lnSpc>
                <a:spcPct val="90000"/>
              </a:lnSpc>
              <a:spcBef>
                <a:spcPts val="100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90000"/>
              </a:lnSpc>
              <a:spcBef>
                <a:spcPts val="5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13" name="Google Shape;113;p37"/>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114" name="Google Shape;114;p37"/>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5" name="Google Shape;115;p37"/>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6" name="Google Shape;116;p37"/>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Slide">
  <p:cSld name="2_Title Slide">
    <p:bg>
      <p:bgPr>
        <a:gradFill>
          <a:gsLst>
            <a:gs pos="0">
              <a:srgbClr val="5D6C84">
                <a:alpha val="87843"/>
              </a:srgbClr>
            </a:gs>
            <a:gs pos="65000">
              <a:srgbClr val="465872"/>
            </a:gs>
            <a:gs pos="100000">
              <a:schemeClr val="accent2"/>
            </a:gs>
          </a:gsLst>
          <a:lin ang="2700000" scaled="0"/>
        </a:gradFill>
      </p:bgPr>
    </p:bg>
    <p:spTree>
      <p:nvGrpSpPr>
        <p:cNvPr id="10" name="Shape 10"/>
        <p:cNvGrpSpPr/>
        <p:nvPr/>
      </p:nvGrpSpPr>
      <p:grpSpPr>
        <a:xfrm>
          <a:off x="0" y="0"/>
          <a:ext cx="0" cy="0"/>
          <a:chOff x="0" y="0"/>
          <a:chExt cx="0" cy="0"/>
        </a:xfrm>
      </p:grpSpPr>
      <p:pic>
        <p:nvPicPr>
          <p:cNvPr id="11" name="Google Shape;11;p29"/>
          <p:cNvPicPr preferRelativeResize="0"/>
          <p:nvPr/>
        </p:nvPicPr>
        <p:blipFill rotWithShape="1">
          <a:blip r:embed="rId2">
            <a:alphaModFix/>
          </a:blip>
          <a:srcRect b="0" l="0" r="79116" t="0"/>
          <a:stretch/>
        </p:blipFill>
        <p:spPr>
          <a:xfrm>
            <a:off x="4607862" y="2024578"/>
            <a:ext cx="3256360" cy="2808843"/>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17" name="Shape 117"/>
        <p:cNvGrpSpPr/>
        <p:nvPr/>
      </p:nvGrpSpPr>
      <p:grpSpPr>
        <a:xfrm>
          <a:off x="0" y="0"/>
          <a:ext cx="0" cy="0"/>
          <a:chOff x="0" y="0"/>
          <a:chExt cx="0" cy="0"/>
        </a:xfrm>
      </p:grpSpPr>
      <p:sp>
        <p:nvSpPr>
          <p:cNvPr id="118" name="Google Shape;118;p3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9" name="Google Shape;119;p38"/>
          <p:cNvSpPr/>
          <p:nvPr>
            <p:ph idx="2" type="pic"/>
          </p:nvPr>
        </p:nvSpPr>
        <p:spPr>
          <a:xfrm>
            <a:off x="5183188" y="987425"/>
            <a:ext cx="6172200" cy="4873625"/>
          </a:xfrm>
          <a:prstGeom prst="rect">
            <a:avLst/>
          </a:prstGeom>
          <a:noFill/>
          <a:ln>
            <a:noFill/>
          </a:ln>
        </p:spPr>
      </p:sp>
      <p:sp>
        <p:nvSpPr>
          <p:cNvPr id="120" name="Google Shape;120;p38"/>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121" name="Google Shape;121;p38"/>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22" name="Google Shape;122;p38"/>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23" name="Google Shape;123;p38"/>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4" name="Shape 124"/>
        <p:cNvGrpSpPr/>
        <p:nvPr/>
      </p:nvGrpSpPr>
      <p:grpSpPr>
        <a:xfrm>
          <a:off x="0" y="0"/>
          <a:ext cx="0" cy="0"/>
          <a:chOff x="0" y="0"/>
          <a:chExt cx="0" cy="0"/>
        </a:xfrm>
      </p:grpSpPr>
      <p:sp>
        <p:nvSpPr>
          <p:cNvPr id="125" name="Google Shape;125;p39"/>
          <p:cNvSpPr txBox="1"/>
          <p:nvPr>
            <p:ph type="title"/>
          </p:nvPr>
        </p:nvSpPr>
        <p:spPr>
          <a:xfrm>
            <a:off x="838200" y="365125"/>
            <a:ext cx="10515600" cy="1325563"/>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6" name="Google Shape;126;p39"/>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7" name="Google Shape;127;p39"/>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28" name="Google Shape;128;p39"/>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29" name="Google Shape;129;p39"/>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0" name="Shape 130"/>
        <p:cNvGrpSpPr/>
        <p:nvPr/>
      </p:nvGrpSpPr>
      <p:grpSpPr>
        <a:xfrm>
          <a:off x="0" y="0"/>
          <a:ext cx="0" cy="0"/>
          <a:chOff x="0" y="0"/>
          <a:chExt cx="0" cy="0"/>
        </a:xfrm>
      </p:grpSpPr>
      <p:sp>
        <p:nvSpPr>
          <p:cNvPr id="131" name="Google Shape;131;p40"/>
          <p:cNvSpPr txBox="1"/>
          <p:nvPr>
            <p:ph type="title"/>
          </p:nvPr>
        </p:nvSpPr>
        <p:spPr>
          <a:xfrm rot="5400000">
            <a:off x="7133431" y="1956594"/>
            <a:ext cx="5811838" cy="26289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2" name="Google Shape;132;p40"/>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33" name="Google Shape;133;p40"/>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4" name="Google Shape;134;p40"/>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5" name="Google Shape;135;p40"/>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40" name="Shape 140"/>
        <p:cNvGrpSpPr/>
        <p:nvPr/>
      </p:nvGrpSpPr>
      <p:grpSpPr>
        <a:xfrm>
          <a:off x="0" y="0"/>
          <a:ext cx="0" cy="0"/>
          <a:chOff x="0" y="0"/>
          <a:chExt cx="0" cy="0"/>
        </a:xfrm>
      </p:grpSpPr>
      <p:sp>
        <p:nvSpPr>
          <p:cNvPr id="141" name="Google Shape;141;p24"/>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2" name="Google Shape;142;p24"/>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3" name="Google Shape;143;p24"/>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44" name="Shape 144"/>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45" name="Shape 145"/>
        <p:cNvGrpSpPr/>
        <p:nvPr/>
      </p:nvGrpSpPr>
      <p:grpSpPr>
        <a:xfrm>
          <a:off x="0" y="0"/>
          <a:ext cx="0" cy="0"/>
          <a:chOff x="0" y="0"/>
          <a:chExt cx="0" cy="0"/>
        </a:xfrm>
      </p:grpSpPr>
      <p:sp>
        <p:nvSpPr>
          <p:cNvPr id="146" name="Google Shape;146;p42"/>
          <p:cNvSpPr txBox="1"/>
          <p:nvPr>
            <p:ph type="title"/>
          </p:nvPr>
        </p:nvSpPr>
        <p:spPr>
          <a:xfrm>
            <a:off x="838200" y="365125"/>
            <a:ext cx="10515600" cy="1325563"/>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47" name="Google Shape;147;p4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48" name="Google Shape;148;p42"/>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9" name="Google Shape;149;p42"/>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0" name="Google Shape;150;p42"/>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1" name="Shape 151"/>
        <p:cNvGrpSpPr/>
        <p:nvPr/>
      </p:nvGrpSpPr>
      <p:grpSpPr>
        <a:xfrm>
          <a:off x="0" y="0"/>
          <a:ext cx="0" cy="0"/>
          <a:chOff x="0" y="0"/>
          <a:chExt cx="0" cy="0"/>
        </a:xfrm>
      </p:grpSpPr>
      <p:sp>
        <p:nvSpPr>
          <p:cNvPr id="152" name="Google Shape;152;p43"/>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53" name="Google Shape;153;p43"/>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1pPr>
            <a:lvl2pPr indent="-228600" lvl="1" marL="914400" marR="0" rtl="0" algn="l">
              <a:lnSpc>
                <a:spcPct val="90000"/>
              </a:lnSpc>
              <a:spcBef>
                <a:spcPts val="5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50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9pPr>
          </a:lstStyle>
          <a:p/>
        </p:txBody>
      </p:sp>
      <p:sp>
        <p:nvSpPr>
          <p:cNvPr id="154" name="Google Shape;154;p43"/>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5" name="Google Shape;155;p43"/>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6" name="Google Shape;156;p43"/>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57" name="Shape 157"/>
        <p:cNvGrpSpPr/>
        <p:nvPr/>
      </p:nvGrpSpPr>
      <p:grpSpPr>
        <a:xfrm>
          <a:off x="0" y="0"/>
          <a:ext cx="0" cy="0"/>
          <a:chOff x="0" y="0"/>
          <a:chExt cx="0" cy="0"/>
        </a:xfrm>
      </p:grpSpPr>
      <p:sp>
        <p:nvSpPr>
          <p:cNvPr id="158" name="Google Shape;158;p44"/>
          <p:cNvSpPr txBox="1"/>
          <p:nvPr>
            <p:ph type="title"/>
          </p:nvPr>
        </p:nvSpPr>
        <p:spPr>
          <a:xfrm>
            <a:off x="838200" y="365125"/>
            <a:ext cx="10515600" cy="1325563"/>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59" name="Google Shape;159;p44"/>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60" name="Google Shape;160;p44"/>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61" name="Google Shape;161;p44"/>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62" name="Google Shape;162;p44"/>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63" name="Google Shape;163;p44"/>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64" name="Shape 164"/>
        <p:cNvGrpSpPr/>
        <p:nvPr/>
      </p:nvGrpSpPr>
      <p:grpSpPr>
        <a:xfrm>
          <a:off x="0" y="0"/>
          <a:ext cx="0" cy="0"/>
          <a:chOff x="0" y="0"/>
          <a:chExt cx="0" cy="0"/>
        </a:xfrm>
      </p:grpSpPr>
      <p:sp>
        <p:nvSpPr>
          <p:cNvPr id="165" name="Google Shape;165;p45"/>
          <p:cNvSpPr txBox="1"/>
          <p:nvPr>
            <p:ph type="title"/>
          </p:nvPr>
        </p:nvSpPr>
        <p:spPr>
          <a:xfrm>
            <a:off x="839788" y="365125"/>
            <a:ext cx="10515600" cy="1325563"/>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66" name="Google Shape;166;p45"/>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167" name="Google Shape;167;p45"/>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68" name="Google Shape;168;p45"/>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169" name="Google Shape;169;p45"/>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70" name="Google Shape;170;p45"/>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71" name="Google Shape;171;p45"/>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72" name="Google Shape;172;p45"/>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73" name="Shape 173"/>
        <p:cNvGrpSpPr/>
        <p:nvPr/>
      </p:nvGrpSpPr>
      <p:grpSpPr>
        <a:xfrm>
          <a:off x="0" y="0"/>
          <a:ext cx="0" cy="0"/>
          <a:chOff x="0" y="0"/>
          <a:chExt cx="0" cy="0"/>
        </a:xfrm>
      </p:grpSpPr>
      <p:sp>
        <p:nvSpPr>
          <p:cNvPr id="174" name="Google Shape;174;p46"/>
          <p:cNvSpPr txBox="1"/>
          <p:nvPr>
            <p:ph type="title"/>
          </p:nvPr>
        </p:nvSpPr>
        <p:spPr>
          <a:xfrm>
            <a:off x="838200" y="365125"/>
            <a:ext cx="10515600" cy="1325563"/>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75" name="Google Shape;175;p46"/>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76" name="Google Shape;176;p46"/>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77" name="Google Shape;177;p46"/>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bg>
      <p:bgPr>
        <a:solidFill>
          <a:schemeClr val="lt1"/>
        </a:solidFill>
      </p:bgPr>
    </p:bg>
    <p:spTree>
      <p:nvGrpSpPr>
        <p:cNvPr id="12" name="Shape 12"/>
        <p:cNvGrpSpPr/>
        <p:nvPr/>
      </p:nvGrpSpPr>
      <p:grpSpPr>
        <a:xfrm>
          <a:off x="0" y="0"/>
          <a:ext cx="0" cy="0"/>
          <a:chOff x="0" y="0"/>
          <a:chExt cx="0" cy="0"/>
        </a:xfrm>
      </p:grpSpPr>
      <p:sp>
        <p:nvSpPr>
          <p:cNvPr id="13" name="Google Shape;13;p17"/>
          <p:cNvSpPr/>
          <p:nvPr/>
        </p:nvSpPr>
        <p:spPr>
          <a:xfrm>
            <a:off x="0" y="0"/>
            <a:ext cx="6925901" cy="6858000"/>
          </a:xfrm>
          <a:prstGeom prst="rect">
            <a:avLst/>
          </a:prstGeom>
          <a:gradFill>
            <a:gsLst>
              <a:gs pos="0">
                <a:schemeClr val="accent5"/>
              </a:gs>
              <a:gs pos="54000">
                <a:schemeClr val="accent5"/>
              </a:gs>
              <a:gs pos="100000">
                <a:schemeClr val="accent2"/>
              </a:gs>
            </a:gsLst>
            <a:lin ang="27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 name="Google Shape;14;p17"/>
          <p:cNvSpPr txBox="1"/>
          <p:nvPr>
            <p:ph type="ctrTitle"/>
          </p:nvPr>
        </p:nvSpPr>
        <p:spPr>
          <a:xfrm>
            <a:off x="143690" y="171010"/>
            <a:ext cx="6637356" cy="2387600"/>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Clr>
                <a:schemeClr val="lt1"/>
              </a:buClr>
              <a:buSzPts val="6000"/>
              <a:buFont typeface="Corbel"/>
              <a:buNone/>
              <a:defRPr b="0" i="0" sz="6000" u="none" cap="none" strike="noStrike">
                <a:solidFill>
                  <a:schemeClr val="lt1"/>
                </a:solidFill>
                <a:latin typeface="Corbel"/>
                <a:ea typeface="Corbel"/>
                <a:cs typeface="Corbel"/>
                <a:sym typeface="Corbe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5" name="Google Shape;15;p17"/>
          <p:cNvSpPr txBox="1"/>
          <p:nvPr>
            <p:ph idx="1" type="subTitle"/>
          </p:nvPr>
        </p:nvSpPr>
        <p:spPr>
          <a:xfrm>
            <a:off x="7470320" y="889728"/>
            <a:ext cx="4200980" cy="926371"/>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accent1"/>
              </a:buClr>
              <a:buSzPts val="2400"/>
              <a:buFont typeface="Arial"/>
              <a:buChar char="•"/>
              <a:defRPr b="0" i="0" sz="2400" u="none" cap="none" strike="noStrike">
                <a:solidFill>
                  <a:schemeClr val="accent1"/>
                </a:solidFill>
                <a:latin typeface="Calibri"/>
                <a:ea typeface="Calibri"/>
                <a:cs typeface="Calibri"/>
                <a:sym typeface="Calibri"/>
              </a:defRPr>
            </a:lvl1pPr>
            <a:lvl2pPr lvl="1" marR="0" rtl="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lvl="2" marR="0" rtl="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lvl="4"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pic>
        <p:nvPicPr>
          <p:cNvPr id="16" name="Google Shape;16;p17"/>
          <p:cNvPicPr preferRelativeResize="0"/>
          <p:nvPr/>
        </p:nvPicPr>
        <p:blipFill rotWithShape="1">
          <a:blip r:embed="rId2">
            <a:alphaModFix/>
          </a:blip>
          <a:srcRect b="0" l="0" r="0" t="0"/>
          <a:stretch/>
        </p:blipFill>
        <p:spPr>
          <a:xfrm>
            <a:off x="99270" y="6316307"/>
            <a:ext cx="2643930" cy="476270"/>
          </a:xfrm>
          <a:prstGeom prst="rect">
            <a:avLst/>
          </a:prstGeom>
          <a:noFill/>
          <a:ln>
            <a:noFill/>
          </a:ln>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78" name="Shape 178"/>
        <p:cNvGrpSpPr/>
        <p:nvPr/>
      </p:nvGrpSpPr>
      <p:grpSpPr>
        <a:xfrm>
          <a:off x="0" y="0"/>
          <a:ext cx="0" cy="0"/>
          <a:chOff x="0" y="0"/>
          <a:chExt cx="0" cy="0"/>
        </a:xfrm>
      </p:grpSpPr>
      <p:sp>
        <p:nvSpPr>
          <p:cNvPr id="179" name="Google Shape;179;p4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80" name="Google Shape;180;p47"/>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marR="0" rtl="0" algn="l">
              <a:lnSpc>
                <a:spcPct val="90000"/>
              </a:lnSpc>
              <a:spcBef>
                <a:spcPts val="100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90000"/>
              </a:lnSpc>
              <a:spcBef>
                <a:spcPts val="5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81" name="Google Shape;181;p47"/>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182" name="Google Shape;182;p47"/>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83" name="Google Shape;183;p47"/>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84" name="Google Shape;184;p47"/>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85" name="Shape 185"/>
        <p:cNvGrpSpPr/>
        <p:nvPr/>
      </p:nvGrpSpPr>
      <p:grpSpPr>
        <a:xfrm>
          <a:off x="0" y="0"/>
          <a:ext cx="0" cy="0"/>
          <a:chOff x="0" y="0"/>
          <a:chExt cx="0" cy="0"/>
        </a:xfrm>
      </p:grpSpPr>
      <p:sp>
        <p:nvSpPr>
          <p:cNvPr id="186" name="Google Shape;186;p4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87" name="Google Shape;187;p48"/>
          <p:cNvSpPr/>
          <p:nvPr>
            <p:ph idx="2" type="pic"/>
          </p:nvPr>
        </p:nvSpPr>
        <p:spPr>
          <a:xfrm>
            <a:off x="5183188" y="987425"/>
            <a:ext cx="6172200" cy="4873625"/>
          </a:xfrm>
          <a:prstGeom prst="rect">
            <a:avLst/>
          </a:prstGeom>
          <a:noFill/>
          <a:ln>
            <a:noFill/>
          </a:ln>
        </p:spPr>
      </p:sp>
      <p:sp>
        <p:nvSpPr>
          <p:cNvPr id="188" name="Google Shape;188;p48"/>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189" name="Google Shape;189;p48"/>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90" name="Google Shape;190;p48"/>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91" name="Google Shape;191;p48"/>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92" name="Shape 192"/>
        <p:cNvGrpSpPr/>
        <p:nvPr/>
      </p:nvGrpSpPr>
      <p:grpSpPr>
        <a:xfrm>
          <a:off x="0" y="0"/>
          <a:ext cx="0" cy="0"/>
          <a:chOff x="0" y="0"/>
          <a:chExt cx="0" cy="0"/>
        </a:xfrm>
      </p:grpSpPr>
      <p:sp>
        <p:nvSpPr>
          <p:cNvPr id="193" name="Google Shape;193;p49"/>
          <p:cNvSpPr txBox="1"/>
          <p:nvPr>
            <p:ph type="title"/>
          </p:nvPr>
        </p:nvSpPr>
        <p:spPr>
          <a:xfrm>
            <a:off x="838200" y="365125"/>
            <a:ext cx="10515600" cy="1325563"/>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94" name="Google Shape;194;p49"/>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95" name="Google Shape;195;p49"/>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96" name="Google Shape;196;p49"/>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97" name="Google Shape;197;p49"/>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98" name="Shape 198"/>
        <p:cNvGrpSpPr/>
        <p:nvPr/>
      </p:nvGrpSpPr>
      <p:grpSpPr>
        <a:xfrm>
          <a:off x="0" y="0"/>
          <a:ext cx="0" cy="0"/>
          <a:chOff x="0" y="0"/>
          <a:chExt cx="0" cy="0"/>
        </a:xfrm>
      </p:grpSpPr>
      <p:sp>
        <p:nvSpPr>
          <p:cNvPr id="199" name="Google Shape;199;p50"/>
          <p:cNvSpPr txBox="1"/>
          <p:nvPr>
            <p:ph type="title"/>
          </p:nvPr>
        </p:nvSpPr>
        <p:spPr>
          <a:xfrm rot="5400000">
            <a:off x="7133431" y="1956594"/>
            <a:ext cx="5811838" cy="26289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00" name="Google Shape;200;p50"/>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01" name="Google Shape;201;p50"/>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02" name="Google Shape;202;p50"/>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03" name="Google Shape;203;p50"/>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bg>
      <p:bgPr>
        <a:gradFill>
          <a:gsLst>
            <a:gs pos="0">
              <a:schemeClr val="accent5"/>
            </a:gs>
            <a:gs pos="100000">
              <a:schemeClr val="accent3"/>
            </a:gs>
          </a:gsLst>
          <a:lin ang="2700000" scaled="0"/>
        </a:gradFill>
      </p:bgPr>
    </p:bg>
    <p:spTree>
      <p:nvGrpSpPr>
        <p:cNvPr id="17" name="Shape 17"/>
        <p:cNvGrpSpPr/>
        <p:nvPr/>
      </p:nvGrpSpPr>
      <p:grpSpPr>
        <a:xfrm>
          <a:off x="0" y="0"/>
          <a:ext cx="0" cy="0"/>
          <a:chOff x="0" y="0"/>
          <a:chExt cx="0" cy="0"/>
        </a:xfrm>
      </p:grpSpPr>
      <p:pic>
        <p:nvPicPr>
          <p:cNvPr id="18" name="Google Shape;18;p30"/>
          <p:cNvPicPr preferRelativeResize="0"/>
          <p:nvPr/>
        </p:nvPicPr>
        <p:blipFill rotWithShape="1">
          <a:blip r:embed="rId2">
            <a:alphaModFix/>
          </a:blip>
          <a:srcRect b="0" l="0" r="0" t="0"/>
          <a:stretch/>
        </p:blipFill>
        <p:spPr>
          <a:xfrm>
            <a:off x="99270" y="6316307"/>
            <a:ext cx="2643930" cy="47627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p:cSld name="2_Title and Content">
    <p:bg>
      <p:bgPr>
        <a:gradFill>
          <a:gsLst>
            <a:gs pos="0">
              <a:schemeClr val="accent4"/>
            </a:gs>
            <a:gs pos="100000">
              <a:schemeClr val="accent3"/>
            </a:gs>
          </a:gsLst>
          <a:lin ang="2700000" scaled="0"/>
        </a:gradFill>
      </p:bgPr>
    </p:bg>
    <p:spTree>
      <p:nvGrpSpPr>
        <p:cNvPr id="19" name="Shape 19"/>
        <p:cNvGrpSpPr/>
        <p:nvPr/>
      </p:nvGrpSpPr>
      <p:grpSpPr>
        <a:xfrm>
          <a:off x="0" y="0"/>
          <a:ext cx="0" cy="0"/>
          <a:chOff x="0" y="0"/>
          <a:chExt cx="0" cy="0"/>
        </a:xfrm>
      </p:grpSpPr>
      <p:pic>
        <p:nvPicPr>
          <p:cNvPr id="20" name="Google Shape;20;p31"/>
          <p:cNvPicPr preferRelativeResize="0"/>
          <p:nvPr/>
        </p:nvPicPr>
        <p:blipFill rotWithShape="1">
          <a:blip r:embed="rId2">
            <a:alphaModFix/>
          </a:blip>
          <a:srcRect b="0" l="0" r="0" t="0"/>
          <a:stretch/>
        </p:blipFill>
        <p:spPr>
          <a:xfrm>
            <a:off x="99270" y="6316307"/>
            <a:ext cx="2643930" cy="47627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1"/>
        </a:solidFill>
      </p:bgPr>
    </p:bg>
    <p:spTree>
      <p:nvGrpSpPr>
        <p:cNvPr id="22" name="Shape 22"/>
        <p:cNvGrpSpPr/>
        <p:nvPr/>
      </p:nvGrpSpPr>
      <p:grpSpPr>
        <a:xfrm>
          <a:off x="0" y="0"/>
          <a:ext cx="0" cy="0"/>
          <a:chOff x="0" y="0"/>
          <a:chExt cx="0" cy="0"/>
        </a:xfrm>
      </p:grpSpPr>
      <p:sp>
        <p:nvSpPr>
          <p:cNvPr id="23" name="Google Shape;23;p18"/>
          <p:cNvSpPr/>
          <p:nvPr/>
        </p:nvSpPr>
        <p:spPr>
          <a:xfrm>
            <a:off x="0" y="0"/>
            <a:ext cx="6925901" cy="6858000"/>
          </a:xfrm>
          <a:prstGeom prst="rect">
            <a:avLst/>
          </a:prstGeom>
          <a:gradFill>
            <a:gsLst>
              <a:gs pos="0">
                <a:schemeClr val="accent5"/>
              </a:gs>
              <a:gs pos="54000">
                <a:schemeClr val="accent5"/>
              </a:gs>
              <a:gs pos="100000">
                <a:schemeClr val="accent2"/>
              </a:gs>
            </a:gsLst>
            <a:lin ang="27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 name="Google Shape;24;p18"/>
          <p:cNvSpPr txBox="1"/>
          <p:nvPr>
            <p:ph type="ctrTitle"/>
          </p:nvPr>
        </p:nvSpPr>
        <p:spPr>
          <a:xfrm>
            <a:off x="143690" y="171010"/>
            <a:ext cx="6637356" cy="2387600"/>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Clr>
                <a:schemeClr val="lt1"/>
              </a:buClr>
              <a:buSzPts val="6000"/>
              <a:buFont typeface="Corbel"/>
              <a:buNone/>
              <a:defRPr b="0" i="0" sz="6000" u="none" cap="none" strike="noStrike">
                <a:solidFill>
                  <a:schemeClr val="lt1"/>
                </a:solidFill>
                <a:latin typeface="Corbel"/>
                <a:ea typeface="Corbel"/>
                <a:cs typeface="Corbel"/>
                <a:sym typeface="Corbe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5" name="Google Shape;25;p18"/>
          <p:cNvSpPr txBox="1"/>
          <p:nvPr>
            <p:ph idx="1" type="subTitle"/>
          </p:nvPr>
        </p:nvSpPr>
        <p:spPr>
          <a:xfrm>
            <a:off x="7470320" y="889728"/>
            <a:ext cx="4200980" cy="926371"/>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accent1"/>
              </a:buClr>
              <a:buSzPts val="2400"/>
              <a:buFont typeface="Arial"/>
              <a:buChar char="•"/>
              <a:defRPr b="0" i="0" sz="2400" u="none" cap="none" strike="noStrike">
                <a:solidFill>
                  <a:schemeClr val="accent1"/>
                </a:solidFill>
                <a:latin typeface="Calibri"/>
                <a:ea typeface="Calibri"/>
                <a:cs typeface="Calibri"/>
                <a:sym typeface="Calibri"/>
              </a:defRPr>
            </a:lvl1pPr>
            <a:lvl2pPr lvl="1" marR="0" rtl="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lvl="2" marR="0" rtl="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lvl="4"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pic>
        <p:nvPicPr>
          <p:cNvPr id="26" name="Google Shape;26;p18"/>
          <p:cNvPicPr preferRelativeResize="0"/>
          <p:nvPr/>
        </p:nvPicPr>
        <p:blipFill rotWithShape="1">
          <a:blip r:embed="rId2">
            <a:alphaModFix/>
          </a:blip>
          <a:srcRect b="0" l="0" r="0" t="0"/>
          <a:stretch/>
        </p:blipFill>
        <p:spPr>
          <a:xfrm>
            <a:off x="99270" y="6316307"/>
            <a:ext cx="2643930" cy="47627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bg>
      <p:bgPr>
        <a:solidFill>
          <a:schemeClr val="lt1"/>
        </a:solidFill>
      </p:bgPr>
    </p:bg>
    <p:spTree>
      <p:nvGrpSpPr>
        <p:cNvPr id="32" name="Shape 32"/>
        <p:cNvGrpSpPr/>
        <p:nvPr/>
      </p:nvGrpSpPr>
      <p:grpSpPr>
        <a:xfrm>
          <a:off x="0" y="0"/>
          <a:ext cx="0" cy="0"/>
          <a:chOff x="0" y="0"/>
          <a:chExt cx="0" cy="0"/>
        </a:xfrm>
      </p:grpSpPr>
      <p:sp>
        <p:nvSpPr>
          <p:cNvPr id="33" name="Google Shape;33;p20"/>
          <p:cNvSpPr/>
          <p:nvPr/>
        </p:nvSpPr>
        <p:spPr>
          <a:xfrm>
            <a:off x="0" y="6176963"/>
            <a:ext cx="12192000" cy="681037"/>
          </a:xfrm>
          <a:prstGeom prst="rect">
            <a:avLst/>
          </a:prstGeom>
          <a:gradFill>
            <a:gsLst>
              <a:gs pos="0">
                <a:schemeClr val="accent1"/>
              </a:gs>
              <a:gs pos="100000">
                <a:schemeClr val="accent2"/>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4" name="Google Shape;34;p20"/>
          <p:cNvSpPr txBox="1"/>
          <p:nvPr>
            <p:ph type="title"/>
          </p:nvPr>
        </p:nvSpPr>
        <p:spPr>
          <a:xfrm>
            <a:off x="-3018" y="982"/>
            <a:ext cx="12192000" cy="657917"/>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5" name="Google Shape;35;p20"/>
          <p:cNvSpPr txBox="1"/>
          <p:nvPr>
            <p:ph idx="1" type="body"/>
          </p:nvPr>
        </p:nvSpPr>
        <p:spPr>
          <a:xfrm>
            <a:off x="240671" y="893117"/>
            <a:ext cx="11827598" cy="4873939"/>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cxnSp>
        <p:nvCxnSpPr>
          <p:cNvPr id="36" name="Google Shape;36;p20"/>
          <p:cNvCxnSpPr/>
          <p:nvPr/>
        </p:nvCxnSpPr>
        <p:spPr>
          <a:xfrm>
            <a:off x="0" y="676023"/>
            <a:ext cx="12192000" cy="0"/>
          </a:xfrm>
          <a:prstGeom prst="straightConnector1">
            <a:avLst/>
          </a:prstGeom>
          <a:noFill/>
          <a:ln cap="flat" cmpd="sng" w="19050">
            <a:solidFill>
              <a:schemeClr val="accent5"/>
            </a:solidFill>
            <a:prstDash val="solid"/>
            <a:miter lim="800000"/>
            <a:headEnd len="sm" w="sm" type="none"/>
            <a:tailEnd len="sm" w="sm" type="none"/>
          </a:ln>
        </p:spPr>
      </p:cxnSp>
      <p:pic>
        <p:nvPicPr>
          <p:cNvPr id="37" name="Google Shape;37;p20"/>
          <p:cNvPicPr preferRelativeResize="0"/>
          <p:nvPr/>
        </p:nvPicPr>
        <p:blipFill rotWithShape="1">
          <a:blip r:embed="rId2">
            <a:alphaModFix/>
          </a:blip>
          <a:srcRect b="0" l="0" r="0" t="0"/>
          <a:stretch/>
        </p:blipFill>
        <p:spPr>
          <a:xfrm>
            <a:off x="99270" y="6316307"/>
            <a:ext cx="2643930" cy="476270"/>
          </a:xfrm>
          <a:prstGeom prst="rect">
            <a:avLst/>
          </a:prstGeom>
          <a:noFill/>
          <a:ln>
            <a:noFill/>
          </a:ln>
        </p:spPr>
      </p:pic>
      <p:sp>
        <p:nvSpPr>
          <p:cNvPr id="38" name="Google Shape;38;p20"/>
          <p:cNvSpPr txBox="1"/>
          <p:nvPr>
            <p:ph idx="12" type="sldNum"/>
          </p:nvPr>
        </p:nvSpPr>
        <p:spPr>
          <a:xfrm>
            <a:off x="9223343" y="6356350"/>
            <a:ext cx="2743200" cy="365125"/>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b="1" sz="1600">
                <a:solidFill>
                  <a:schemeClr val="lt1"/>
                </a:solidFill>
                <a:latin typeface="Calibri"/>
                <a:ea typeface="Calibri"/>
                <a:cs typeface="Calibri"/>
                <a:sym typeface="Calibri"/>
              </a:defRPr>
            </a:lvl1pPr>
            <a:lvl2pPr indent="0" lvl="1" marL="0" algn="r">
              <a:spcBef>
                <a:spcPts val="0"/>
              </a:spcBef>
              <a:buNone/>
              <a:defRPr b="1" sz="1600">
                <a:solidFill>
                  <a:schemeClr val="lt1"/>
                </a:solidFill>
                <a:latin typeface="Calibri"/>
                <a:ea typeface="Calibri"/>
                <a:cs typeface="Calibri"/>
                <a:sym typeface="Calibri"/>
              </a:defRPr>
            </a:lvl2pPr>
            <a:lvl3pPr indent="0" lvl="2" marL="0" algn="r">
              <a:spcBef>
                <a:spcPts val="0"/>
              </a:spcBef>
              <a:buNone/>
              <a:defRPr b="1" sz="1600">
                <a:solidFill>
                  <a:schemeClr val="lt1"/>
                </a:solidFill>
                <a:latin typeface="Calibri"/>
                <a:ea typeface="Calibri"/>
                <a:cs typeface="Calibri"/>
                <a:sym typeface="Calibri"/>
              </a:defRPr>
            </a:lvl3pPr>
            <a:lvl4pPr indent="0" lvl="3" marL="0" algn="r">
              <a:spcBef>
                <a:spcPts val="0"/>
              </a:spcBef>
              <a:buNone/>
              <a:defRPr b="1" sz="1600">
                <a:solidFill>
                  <a:schemeClr val="lt1"/>
                </a:solidFill>
                <a:latin typeface="Calibri"/>
                <a:ea typeface="Calibri"/>
                <a:cs typeface="Calibri"/>
                <a:sym typeface="Calibri"/>
              </a:defRPr>
            </a:lvl4pPr>
            <a:lvl5pPr indent="0" lvl="4" marL="0" algn="r">
              <a:spcBef>
                <a:spcPts val="0"/>
              </a:spcBef>
              <a:buNone/>
              <a:defRPr b="1" sz="1600">
                <a:solidFill>
                  <a:schemeClr val="lt1"/>
                </a:solidFill>
                <a:latin typeface="Calibri"/>
                <a:ea typeface="Calibri"/>
                <a:cs typeface="Calibri"/>
                <a:sym typeface="Calibri"/>
              </a:defRPr>
            </a:lvl5pPr>
            <a:lvl6pPr indent="0" lvl="5" marL="0" algn="r">
              <a:spcBef>
                <a:spcPts val="0"/>
              </a:spcBef>
              <a:buNone/>
              <a:defRPr b="1" sz="1600">
                <a:solidFill>
                  <a:schemeClr val="lt1"/>
                </a:solidFill>
                <a:latin typeface="Calibri"/>
                <a:ea typeface="Calibri"/>
                <a:cs typeface="Calibri"/>
                <a:sym typeface="Calibri"/>
              </a:defRPr>
            </a:lvl6pPr>
            <a:lvl7pPr indent="0" lvl="6" marL="0" algn="r">
              <a:spcBef>
                <a:spcPts val="0"/>
              </a:spcBef>
              <a:buNone/>
              <a:defRPr b="1" sz="1600">
                <a:solidFill>
                  <a:schemeClr val="lt1"/>
                </a:solidFill>
                <a:latin typeface="Calibri"/>
                <a:ea typeface="Calibri"/>
                <a:cs typeface="Calibri"/>
                <a:sym typeface="Calibri"/>
              </a:defRPr>
            </a:lvl7pPr>
            <a:lvl8pPr indent="0" lvl="7" marL="0" algn="r">
              <a:spcBef>
                <a:spcPts val="0"/>
              </a:spcBef>
              <a:buNone/>
              <a:defRPr b="1" sz="1600">
                <a:solidFill>
                  <a:schemeClr val="lt1"/>
                </a:solidFill>
                <a:latin typeface="Calibri"/>
                <a:ea typeface="Calibri"/>
                <a:cs typeface="Calibri"/>
                <a:sym typeface="Calibri"/>
              </a:defRPr>
            </a:lvl8pPr>
            <a:lvl9pPr indent="0" lvl="8" marL="0" algn="r">
              <a:spcBef>
                <a:spcPts val="0"/>
              </a:spcBef>
              <a:buNone/>
              <a:defRPr b="1" sz="1600">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p:cSld name="2_Title and Content">
    <p:bg>
      <p:bgPr>
        <a:solidFill>
          <a:schemeClr val="lt1"/>
        </a:solidFill>
      </p:bgPr>
    </p:bg>
    <p:spTree>
      <p:nvGrpSpPr>
        <p:cNvPr id="39" name="Shape 39"/>
        <p:cNvGrpSpPr/>
        <p:nvPr/>
      </p:nvGrpSpPr>
      <p:grpSpPr>
        <a:xfrm>
          <a:off x="0" y="0"/>
          <a:ext cx="0" cy="0"/>
          <a:chOff x="0" y="0"/>
          <a:chExt cx="0" cy="0"/>
        </a:xfrm>
      </p:grpSpPr>
      <p:sp>
        <p:nvSpPr>
          <p:cNvPr id="40" name="Google Shape;40;p21"/>
          <p:cNvSpPr/>
          <p:nvPr/>
        </p:nvSpPr>
        <p:spPr>
          <a:xfrm>
            <a:off x="0" y="6176963"/>
            <a:ext cx="12192000" cy="681037"/>
          </a:xfrm>
          <a:prstGeom prst="rect">
            <a:avLst/>
          </a:prstGeom>
          <a:gradFill>
            <a:gsLst>
              <a:gs pos="0">
                <a:schemeClr val="accent1"/>
              </a:gs>
              <a:gs pos="100000">
                <a:schemeClr val="accent2"/>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1" name="Google Shape;41;p21"/>
          <p:cNvSpPr txBox="1"/>
          <p:nvPr>
            <p:ph type="title"/>
          </p:nvPr>
        </p:nvSpPr>
        <p:spPr>
          <a:xfrm>
            <a:off x="0" y="0"/>
            <a:ext cx="12192000" cy="657917"/>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cxnSp>
        <p:nvCxnSpPr>
          <p:cNvPr id="42" name="Google Shape;42;p21"/>
          <p:cNvCxnSpPr/>
          <p:nvPr/>
        </p:nvCxnSpPr>
        <p:spPr>
          <a:xfrm>
            <a:off x="0" y="676023"/>
            <a:ext cx="12192000" cy="0"/>
          </a:xfrm>
          <a:prstGeom prst="straightConnector1">
            <a:avLst/>
          </a:prstGeom>
          <a:noFill/>
          <a:ln cap="flat" cmpd="sng" w="19050">
            <a:solidFill>
              <a:schemeClr val="accent5"/>
            </a:solidFill>
            <a:prstDash val="solid"/>
            <a:miter lim="800000"/>
            <a:headEnd len="sm" w="sm" type="none"/>
            <a:tailEnd len="sm" w="sm" type="none"/>
          </a:ln>
        </p:spPr>
      </p:cxnSp>
      <p:pic>
        <p:nvPicPr>
          <p:cNvPr id="43" name="Google Shape;43;p21"/>
          <p:cNvPicPr preferRelativeResize="0"/>
          <p:nvPr/>
        </p:nvPicPr>
        <p:blipFill rotWithShape="1">
          <a:blip r:embed="rId2">
            <a:alphaModFix/>
          </a:blip>
          <a:srcRect b="0" l="0" r="0" t="0"/>
          <a:stretch/>
        </p:blipFill>
        <p:spPr>
          <a:xfrm>
            <a:off x="99270" y="6316307"/>
            <a:ext cx="2643930" cy="476270"/>
          </a:xfrm>
          <a:prstGeom prst="rect">
            <a:avLst/>
          </a:prstGeom>
          <a:noFill/>
          <a:ln>
            <a:noFill/>
          </a:ln>
        </p:spPr>
      </p:pic>
      <p:sp>
        <p:nvSpPr>
          <p:cNvPr id="44" name="Google Shape;44;p21"/>
          <p:cNvSpPr txBox="1"/>
          <p:nvPr>
            <p:ph idx="12" type="sldNum"/>
          </p:nvPr>
        </p:nvSpPr>
        <p:spPr>
          <a:xfrm>
            <a:off x="9223343" y="6356350"/>
            <a:ext cx="2743200" cy="365125"/>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b="1" sz="1600">
                <a:solidFill>
                  <a:schemeClr val="lt1"/>
                </a:solidFill>
                <a:latin typeface="Calibri"/>
                <a:ea typeface="Calibri"/>
                <a:cs typeface="Calibri"/>
                <a:sym typeface="Calibri"/>
              </a:defRPr>
            </a:lvl1pPr>
            <a:lvl2pPr indent="0" lvl="1" marL="0" algn="r">
              <a:spcBef>
                <a:spcPts val="0"/>
              </a:spcBef>
              <a:buNone/>
              <a:defRPr b="1" sz="1600">
                <a:solidFill>
                  <a:schemeClr val="lt1"/>
                </a:solidFill>
                <a:latin typeface="Calibri"/>
                <a:ea typeface="Calibri"/>
                <a:cs typeface="Calibri"/>
                <a:sym typeface="Calibri"/>
              </a:defRPr>
            </a:lvl2pPr>
            <a:lvl3pPr indent="0" lvl="2" marL="0" algn="r">
              <a:spcBef>
                <a:spcPts val="0"/>
              </a:spcBef>
              <a:buNone/>
              <a:defRPr b="1" sz="1600">
                <a:solidFill>
                  <a:schemeClr val="lt1"/>
                </a:solidFill>
                <a:latin typeface="Calibri"/>
                <a:ea typeface="Calibri"/>
                <a:cs typeface="Calibri"/>
                <a:sym typeface="Calibri"/>
              </a:defRPr>
            </a:lvl3pPr>
            <a:lvl4pPr indent="0" lvl="3" marL="0" algn="r">
              <a:spcBef>
                <a:spcPts val="0"/>
              </a:spcBef>
              <a:buNone/>
              <a:defRPr b="1" sz="1600">
                <a:solidFill>
                  <a:schemeClr val="lt1"/>
                </a:solidFill>
                <a:latin typeface="Calibri"/>
                <a:ea typeface="Calibri"/>
                <a:cs typeface="Calibri"/>
                <a:sym typeface="Calibri"/>
              </a:defRPr>
            </a:lvl4pPr>
            <a:lvl5pPr indent="0" lvl="4" marL="0" algn="r">
              <a:spcBef>
                <a:spcPts val="0"/>
              </a:spcBef>
              <a:buNone/>
              <a:defRPr b="1" sz="1600">
                <a:solidFill>
                  <a:schemeClr val="lt1"/>
                </a:solidFill>
                <a:latin typeface="Calibri"/>
                <a:ea typeface="Calibri"/>
                <a:cs typeface="Calibri"/>
                <a:sym typeface="Calibri"/>
              </a:defRPr>
            </a:lvl5pPr>
            <a:lvl6pPr indent="0" lvl="5" marL="0" algn="r">
              <a:spcBef>
                <a:spcPts val="0"/>
              </a:spcBef>
              <a:buNone/>
              <a:defRPr b="1" sz="1600">
                <a:solidFill>
                  <a:schemeClr val="lt1"/>
                </a:solidFill>
                <a:latin typeface="Calibri"/>
                <a:ea typeface="Calibri"/>
                <a:cs typeface="Calibri"/>
                <a:sym typeface="Calibri"/>
              </a:defRPr>
            </a:lvl6pPr>
            <a:lvl7pPr indent="0" lvl="6" marL="0" algn="r">
              <a:spcBef>
                <a:spcPts val="0"/>
              </a:spcBef>
              <a:buNone/>
              <a:defRPr b="1" sz="1600">
                <a:solidFill>
                  <a:schemeClr val="lt1"/>
                </a:solidFill>
                <a:latin typeface="Calibri"/>
                <a:ea typeface="Calibri"/>
                <a:cs typeface="Calibri"/>
                <a:sym typeface="Calibri"/>
              </a:defRPr>
            </a:lvl7pPr>
            <a:lvl8pPr indent="0" lvl="7" marL="0" algn="r">
              <a:spcBef>
                <a:spcPts val="0"/>
              </a:spcBef>
              <a:buNone/>
              <a:defRPr b="1" sz="1600">
                <a:solidFill>
                  <a:schemeClr val="lt1"/>
                </a:solidFill>
                <a:latin typeface="Calibri"/>
                <a:ea typeface="Calibri"/>
                <a:cs typeface="Calibri"/>
                <a:sym typeface="Calibri"/>
              </a:defRPr>
            </a:lvl8pPr>
            <a:lvl9pPr indent="0" lvl="8" marL="0" algn="r">
              <a:spcBef>
                <a:spcPts val="0"/>
              </a:spcBef>
              <a:buNone/>
              <a:defRPr b="1" sz="1600">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45" name="Google Shape;45;p21"/>
          <p:cNvSpPr/>
          <p:nvPr/>
        </p:nvSpPr>
        <p:spPr>
          <a:xfrm>
            <a:off x="3905761" y="3429000"/>
            <a:ext cx="2176272" cy="2002536"/>
          </a:xfrm>
          <a:prstGeom prst="teardrop">
            <a:avLst>
              <a:gd fmla="val 100000" name="adj"/>
            </a:avLst>
          </a:prstGeom>
          <a:solidFill>
            <a:schemeClr val="accent5"/>
          </a:solidFill>
          <a:ln cap="flat" cmpd="sng" w="28575">
            <a:solidFill>
              <a:srgbClr val="31507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6" name="Google Shape;46;p21"/>
          <p:cNvSpPr/>
          <p:nvPr/>
        </p:nvSpPr>
        <p:spPr>
          <a:xfrm flipH="1">
            <a:off x="6107780" y="3428999"/>
            <a:ext cx="2176272" cy="2002536"/>
          </a:xfrm>
          <a:prstGeom prst="teardrop">
            <a:avLst>
              <a:gd fmla="val 100000" name="adj"/>
            </a:avLst>
          </a:prstGeom>
          <a:solidFill>
            <a:schemeClr val="accent2"/>
          </a:solidFill>
          <a:ln cap="flat" cmpd="sng" w="28575">
            <a:solidFill>
              <a:srgbClr val="476C2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7" name="Google Shape;47;p21"/>
          <p:cNvSpPr/>
          <p:nvPr/>
        </p:nvSpPr>
        <p:spPr>
          <a:xfrm rot="10800000">
            <a:off x="6109351" y="1407357"/>
            <a:ext cx="2176272" cy="2002536"/>
          </a:xfrm>
          <a:prstGeom prst="teardrop">
            <a:avLst>
              <a:gd fmla="val 100000" name="adj"/>
            </a:avLst>
          </a:prstGeom>
          <a:solidFill>
            <a:schemeClr val="accent3"/>
          </a:solidFill>
          <a:ln cap="flat" cmpd="sng" w="28575">
            <a:solidFill>
              <a:srgbClr val="87230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8" name="Google Shape;48;p21"/>
          <p:cNvSpPr/>
          <p:nvPr/>
        </p:nvSpPr>
        <p:spPr>
          <a:xfrm flipH="1" rot="10800000">
            <a:off x="3929405" y="1425676"/>
            <a:ext cx="2172091" cy="2006467"/>
          </a:xfrm>
          <a:prstGeom prst="teardrop">
            <a:avLst>
              <a:gd fmla="val 100000" name="adj"/>
            </a:avLst>
          </a:prstGeom>
          <a:solidFill>
            <a:schemeClr val="accent4"/>
          </a:solidFill>
          <a:ln cap="flat" cmpd="sng" w="28575">
            <a:solidFill>
              <a:srgbClr val="7863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9" name="Google Shape;49;p21"/>
          <p:cNvSpPr/>
          <p:nvPr/>
        </p:nvSpPr>
        <p:spPr>
          <a:xfrm>
            <a:off x="5505253" y="2903457"/>
            <a:ext cx="1168924" cy="1048732"/>
          </a:xfrm>
          <a:prstGeom prst="ellipse">
            <a:avLst/>
          </a:prstGeom>
          <a:solidFill>
            <a:schemeClr val="lt1"/>
          </a:solidFill>
          <a:ln cap="flat" cmpd="sng" w="38100">
            <a:solidFill>
              <a:srgbClr val="3548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Single gear" id="50" name="Google Shape;50;p21"/>
          <p:cNvPicPr preferRelativeResize="0"/>
          <p:nvPr/>
        </p:nvPicPr>
        <p:blipFill rotWithShape="1">
          <a:blip r:embed="rId3">
            <a:alphaModFix/>
          </a:blip>
          <a:srcRect b="0" l="0" r="0" t="0"/>
          <a:stretch/>
        </p:blipFill>
        <p:spPr>
          <a:xfrm>
            <a:off x="5648227" y="2971800"/>
            <a:ext cx="914400" cy="91440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1" name="Shape 51"/>
        <p:cNvGrpSpPr/>
        <p:nvPr/>
      </p:nvGrpSpPr>
      <p:grpSpPr>
        <a:xfrm>
          <a:off x="0" y="0"/>
          <a:ext cx="0" cy="0"/>
          <a:chOff x="0" y="0"/>
          <a:chExt cx="0" cy="0"/>
        </a:xfrm>
      </p:grpSpPr>
      <p:sp>
        <p:nvSpPr>
          <p:cNvPr id="52" name="Google Shape;52;p22"/>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3" name="Google Shape;53;p22"/>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4" name="Google Shape;54;p22"/>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theme" Target="../theme/theme3.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16.xml"/><Relationship Id="rId10" Type="http://schemas.openxmlformats.org/officeDocument/2006/relationships/slideLayout" Target="../slideLayouts/slideLayout15.xml"/><Relationship Id="rId13" Type="http://schemas.openxmlformats.org/officeDocument/2006/relationships/slideLayout" Target="../slideLayouts/slideLayout18.xml"/><Relationship Id="rId12" Type="http://schemas.openxmlformats.org/officeDocument/2006/relationships/slideLayout" Target="../slideLayouts/slideLayout17.xml"/><Relationship Id="rId1" Type="http://schemas.openxmlformats.org/officeDocument/2006/relationships/image" Target="../media/image1.png"/><Relationship Id="rId2" Type="http://schemas.openxmlformats.org/officeDocument/2006/relationships/slideLayout" Target="../slideLayouts/slideLayout7.xml"/><Relationship Id="rId3" Type="http://schemas.openxmlformats.org/officeDocument/2006/relationships/slideLayout" Target="../slideLayouts/slideLayout8.xml"/><Relationship Id="rId4" Type="http://schemas.openxmlformats.org/officeDocument/2006/relationships/slideLayout" Target="../slideLayouts/slideLayout9.xml"/><Relationship Id="rId9" Type="http://schemas.openxmlformats.org/officeDocument/2006/relationships/slideLayout" Target="../slideLayouts/slideLayout14.xml"/><Relationship Id="rId15" Type="http://schemas.openxmlformats.org/officeDocument/2006/relationships/slideLayout" Target="../slideLayouts/slideLayout20.xml"/><Relationship Id="rId14" Type="http://schemas.openxmlformats.org/officeDocument/2006/relationships/slideLayout" Target="../slideLayouts/slideLayout19.xml"/><Relationship Id="rId17" Type="http://schemas.openxmlformats.org/officeDocument/2006/relationships/slideLayout" Target="../slideLayouts/slideLayout22.xml"/><Relationship Id="rId16" Type="http://schemas.openxmlformats.org/officeDocument/2006/relationships/slideLayout" Target="../slideLayouts/slideLayout21.xml"/><Relationship Id="rId5" Type="http://schemas.openxmlformats.org/officeDocument/2006/relationships/slideLayout" Target="../slideLayouts/slideLayout10.xml"/><Relationship Id="rId6" Type="http://schemas.openxmlformats.org/officeDocument/2006/relationships/slideLayout" Target="../slideLayouts/slideLayout11.xml"/><Relationship Id="rId18" Type="http://schemas.openxmlformats.org/officeDocument/2006/relationships/theme" Target="../theme/theme4.xml"/><Relationship Id="rId7" Type="http://schemas.openxmlformats.org/officeDocument/2006/relationships/slideLayout" Target="../slideLayouts/slideLayout12.xml"/><Relationship Id="rId8" Type="http://schemas.openxmlformats.org/officeDocument/2006/relationships/slideLayout" Target="../slideLayouts/slideLayout13.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32.xml"/><Relationship Id="rId10" Type="http://schemas.openxmlformats.org/officeDocument/2006/relationships/slideLayout" Target="../slideLayouts/slideLayout31.xml"/><Relationship Id="rId13" Type="http://schemas.openxmlformats.org/officeDocument/2006/relationships/theme" Target="../theme/theme1.xml"/><Relationship Id="rId12" Type="http://schemas.openxmlformats.org/officeDocument/2006/relationships/slideLayout" Target="../slideLayouts/slideLayout33.xml"/><Relationship Id="rId1" Type="http://schemas.openxmlformats.org/officeDocument/2006/relationships/image" Target="../media/image1.png"/><Relationship Id="rId2" Type="http://schemas.openxmlformats.org/officeDocument/2006/relationships/slideLayout" Target="../slideLayouts/slideLayout23.xml"/><Relationship Id="rId3" Type="http://schemas.openxmlformats.org/officeDocument/2006/relationships/slideLayout" Target="../slideLayouts/slideLayout24.xml"/><Relationship Id="rId4" Type="http://schemas.openxmlformats.org/officeDocument/2006/relationships/slideLayout" Target="../slideLayouts/slideLayout25.xml"/><Relationship Id="rId9" Type="http://schemas.openxmlformats.org/officeDocument/2006/relationships/slideLayout" Target="../slideLayouts/slideLayout30.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5D6C84">
                <a:alpha val="87843"/>
              </a:srgbClr>
            </a:gs>
            <a:gs pos="65000">
              <a:srgbClr val="465872"/>
            </a:gs>
            <a:gs pos="100000">
              <a:schemeClr val="accent2"/>
            </a:gs>
          </a:gsLst>
          <a:lin ang="2700000" scaled="0"/>
        </a:gradFill>
      </p:bgPr>
    </p:bg>
    <p:spTree>
      <p:nvGrpSpPr>
        <p:cNvPr id="5" name="Shape 5"/>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6E3E3">
                <a:alpha val="87843"/>
              </a:srgbClr>
            </a:gs>
            <a:gs pos="65000">
              <a:srgbClr val="E3E1E1"/>
            </a:gs>
            <a:gs pos="100000">
              <a:schemeClr val="accent2"/>
            </a:gs>
          </a:gsLst>
          <a:lin ang="2700000" scaled="0"/>
        </a:gradFill>
      </p:bgPr>
    </p:bg>
    <p:spTree>
      <p:nvGrpSpPr>
        <p:cNvPr id="21" name="Shape 21"/>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55"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 name="Shape 27"/>
        <p:cNvGrpSpPr/>
        <p:nvPr/>
      </p:nvGrpSpPr>
      <p:grpSpPr>
        <a:xfrm>
          <a:off x="0" y="0"/>
          <a:ext cx="0" cy="0"/>
          <a:chOff x="0" y="0"/>
          <a:chExt cx="0" cy="0"/>
        </a:xfrm>
      </p:grpSpPr>
      <p:sp>
        <p:nvSpPr>
          <p:cNvPr id="28" name="Google Shape;28;p19"/>
          <p:cNvSpPr/>
          <p:nvPr/>
        </p:nvSpPr>
        <p:spPr>
          <a:xfrm>
            <a:off x="0" y="6176963"/>
            <a:ext cx="12192000" cy="681037"/>
          </a:xfrm>
          <a:prstGeom prst="rect">
            <a:avLst/>
          </a:prstGeom>
          <a:gradFill>
            <a:gsLst>
              <a:gs pos="0">
                <a:schemeClr val="accent1"/>
              </a:gs>
              <a:gs pos="100000">
                <a:schemeClr val="accent2"/>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29" name="Google Shape;29;p19"/>
          <p:cNvPicPr preferRelativeResize="0"/>
          <p:nvPr/>
        </p:nvPicPr>
        <p:blipFill rotWithShape="1">
          <a:blip r:embed="rId1">
            <a:alphaModFix/>
          </a:blip>
          <a:srcRect b="0" l="0" r="0" t="0"/>
          <a:stretch/>
        </p:blipFill>
        <p:spPr>
          <a:xfrm>
            <a:off x="99270" y="6316307"/>
            <a:ext cx="2643930" cy="476270"/>
          </a:xfrm>
          <a:prstGeom prst="rect">
            <a:avLst/>
          </a:prstGeom>
          <a:noFill/>
          <a:ln>
            <a:noFill/>
          </a:ln>
        </p:spPr>
      </p:pic>
      <p:sp>
        <p:nvSpPr>
          <p:cNvPr id="30" name="Google Shape;30;p19"/>
          <p:cNvSpPr txBox="1"/>
          <p:nvPr>
            <p:ph idx="12" type="sldNum"/>
          </p:nvPr>
        </p:nvSpPr>
        <p:spPr>
          <a:xfrm>
            <a:off x="9223343" y="6356350"/>
            <a:ext cx="2743200" cy="36512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sz="1600">
                <a:solidFill>
                  <a:schemeClr val="lt1"/>
                </a:solidFill>
                <a:latin typeface="Calibri"/>
                <a:ea typeface="Calibri"/>
                <a:cs typeface="Calibri"/>
                <a:sym typeface="Calibri"/>
              </a:defRPr>
            </a:lvl1pPr>
            <a:lvl2pPr indent="0" lvl="1" marL="0" marR="0" rtl="0" algn="r">
              <a:spcBef>
                <a:spcPts val="0"/>
              </a:spcBef>
              <a:buNone/>
              <a:defRPr b="1" sz="1600">
                <a:solidFill>
                  <a:schemeClr val="lt1"/>
                </a:solidFill>
                <a:latin typeface="Calibri"/>
                <a:ea typeface="Calibri"/>
                <a:cs typeface="Calibri"/>
                <a:sym typeface="Calibri"/>
              </a:defRPr>
            </a:lvl2pPr>
            <a:lvl3pPr indent="0" lvl="2" marL="0" marR="0" rtl="0" algn="r">
              <a:spcBef>
                <a:spcPts val="0"/>
              </a:spcBef>
              <a:buNone/>
              <a:defRPr b="1" sz="1600">
                <a:solidFill>
                  <a:schemeClr val="lt1"/>
                </a:solidFill>
                <a:latin typeface="Calibri"/>
                <a:ea typeface="Calibri"/>
                <a:cs typeface="Calibri"/>
                <a:sym typeface="Calibri"/>
              </a:defRPr>
            </a:lvl3pPr>
            <a:lvl4pPr indent="0" lvl="3" marL="0" marR="0" rtl="0" algn="r">
              <a:spcBef>
                <a:spcPts val="0"/>
              </a:spcBef>
              <a:buNone/>
              <a:defRPr b="1" sz="1600">
                <a:solidFill>
                  <a:schemeClr val="lt1"/>
                </a:solidFill>
                <a:latin typeface="Calibri"/>
                <a:ea typeface="Calibri"/>
                <a:cs typeface="Calibri"/>
                <a:sym typeface="Calibri"/>
              </a:defRPr>
            </a:lvl4pPr>
            <a:lvl5pPr indent="0" lvl="4" marL="0" marR="0" rtl="0" algn="r">
              <a:spcBef>
                <a:spcPts val="0"/>
              </a:spcBef>
              <a:buNone/>
              <a:defRPr b="1" sz="1600">
                <a:solidFill>
                  <a:schemeClr val="lt1"/>
                </a:solidFill>
                <a:latin typeface="Calibri"/>
                <a:ea typeface="Calibri"/>
                <a:cs typeface="Calibri"/>
                <a:sym typeface="Calibri"/>
              </a:defRPr>
            </a:lvl5pPr>
            <a:lvl6pPr indent="0" lvl="5" marL="0" marR="0" rtl="0" algn="r">
              <a:spcBef>
                <a:spcPts val="0"/>
              </a:spcBef>
              <a:buNone/>
              <a:defRPr b="1" sz="1600">
                <a:solidFill>
                  <a:schemeClr val="lt1"/>
                </a:solidFill>
                <a:latin typeface="Calibri"/>
                <a:ea typeface="Calibri"/>
                <a:cs typeface="Calibri"/>
                <a:sym typeface="Calibri"/>
              </a:defRPr>
            </a:lvl6pPr>
            <a:lvl7pPr indent="0" lvl="6" marL="0" marR="0" rtl="0" algn="r">
              <a:spcBef>
                <a:spcPts val="0"/>
              </a:spcBef>
              <a:buNone/>
              <a:defRPr b="1" sz="1600">
                <a:solidFill>
                  <a:schemeClr val="lt1"/>
                </a:solidFill>
                <a:latin typeface="Calibri"/>
                <a:ea typeface="Calibri"/>
                <a:cs typeface="Calibri"/>
                <a:sym typeface="Calibri"/>
              </a:defRPr>
            </a:lvl7pPr>
            <a:lvl8pPr indent="0" lvl="7" marL="0" marR="0" rtl="0" algn="r">
              <a:spcBef>
                <a:spcPts val="0"/>
              </a:spcBef>
              <a:buNone/>
              <a:defRPr b="1" sz="1600">
                <a:solidFill>
                  <a:schemeClr val="lt1"/>
                </a:solidFill>
                <a:latin typeface="Calibri"/>
                <a:ea typeface="Calibri"/>
                <a:cs typeface="Calibri"/>
                <a:sym typeface="Calibri"/>
              </a:defRPr>
            </a:lvl8pPr>
            <a:lvl9pPr indent="0" lvl="8" marL="0" marR="0" rtl="0" algn="r">
              <a:spcBef>
                <a:spcPts val="0"/>
              </a:spcBef>
              <a:buNone/>
              <a:defRPr b="1" sz="1600">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cxnSp>
        <p:nvCxnSpPr>
          <p:cNvPr id="31" name="Google Shape;31;p19"/>
          <p:cNvCxnSpPr/>
          <p:nvPr/>
        </p:nvCxnSpPr>
        <p:spPr>
          <a:xfrm>
            <a:off x="0" y="676023"/>
            <a:ext cx="12192000" cy="0"/>
          </a:xfrm>
          <a:prstGeom prst="straightConnector1">
            <a:avLst/>
          </a:prstGeom>
          <a:noFill/>
          <a:ln cap="flat" cmpd="sng" w="19050">
            <a:solidFill>
              <a:schemeClr val="accent5"/>
            </a:solidFill>
            <a:prstDash val="solid"/>
            <a:miter lim="800000"/>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57" r:id="rId2"/>
    <p:sldLayoutId id="2147483658" r:id="rId3"/>
    <p:sldLayoutId id="2147483659" r:id="rId4"/>
    <p:sldLayoutId id="2147483660" r:id="rId5"/>
    <p:sldLayoutId id="2147483661" r:id="rId6"/>
    <p:sldLayoutId id="2147483662" r:id="rId7"/>
    <p:sldLayoutId id="2147483663" r:id="rId8"/>
    <p:sldLayoutId id="2147483664" r:id="rId9"/>
    <p:sldLayoutId id="2147483665" r:id="rId10"/>
    <p:sldLayoutId id="2147483666" r:id="rId11"/>
    <p:sldLayoutId id="2147483667" r:id="rId12"/>
    <p:sldLayoutId id="2147483668" r:id="rId13"/>
    <p:sldLayoutId id="2147483669" r:id="rId14"/>
    <p:sldLayoutId id="2147483670" r:id="rId15"/>
    <p:sldLayoutId id="2147483671" r:id="rId16"/>
    <p:sldLayoutId id="2147483672" r:id="rId1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6" name="Shape 136"/>
        <p:cNvGrpSpPr/>
        <p:nvPr/>
      </p:nvGrpSpPr>
      <p:grpSpPr>
        <a:xfrm>
          <a:off x="0" y="0"/>
          <a:ext cx="0" cy="0"/>
          <a:chOff x="0" y="0"/>
          <a:chExt cx="0" cy="0"/>
        </a:xfrm>
      </p:grpSpPr>
      <p:sp>
        <p:nvSpPr>
          <p:cNvPr id="137" name="Google Shape;137;p23"/>
          <p:cNvSpPr/>
          <p:nvPr/>
        </p:nvSpPr>
        <p:spPr>
          <a:xfrm>
            <a:off x="0" y="6176963"/>
            <a:ext cx="12192000" cy="681037"/>
          </a:xfrm>
          <a:prstGeom prst="rect">
            <a:avLst/>
          </a:prstGeom>
          <a:gradFill>
            <a:gsLst>
              <a:gs pos="0">
                <a:srgbClr val="496491"/>
              </a:gs>
              <a:gs pos="100000">
                <a:srgbClr val="92C46D"/>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Calibri"/>
              <a:ea typeface="Calibri"/>
              <a:cs typeface="Calibri"/>
              <a:sym typeface="Calibri"/>
            </a:endParaRPr>
          </a:p>
        </p:txBody>
      </p:sp>
      <p:pic>
        <p:nvPicPr>
          <p:cNvPr id="138" name="Google Shape;138;p23"/>
          <p:cNvPicPr preferRelativeResize="0"/>
          <p:nvPr/>
        </p:nvPicPr>
        <p:blipFill rotWithShape="1">
          <a:blip r:embed="rId1">
            <a:alphaModFix/>
          </a:blip>
          <a:srcRect b="0" l="0" r="0" t="0"/>
          <a:stretch/>
        </p:blipFill>
        <p:spPr>
          <a:xfrm>
            <a:off x="99270" y="6316307"/>
            <a:ext cx="2643930" cy="476270"/>
          </a:xfrm>
          <a:prstGeom prst="rect">
            <a:avLst/>
          </a:prstGeom>
          <a:noFill/>
          <a:ln>
            <a:noFill/>
          </a:ln>
        </p:spPr>
      </p:pic>
      <p:sp>
        <p:nvSpPr>
          <p:cNvPr id="139" name="Google Shape;139;p23"/>
          <p:cNvSpPr txBox="1"/>
          <p:nvPr/>
        </p:nvSpPr>
        <p:spPr>
          <a:xfrm>
            <a:off x="9223343" y="6356350"/>
            <a:ext cx="2743200" cy="365125"/>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FFFFFF"/>
              </a:buClr>
              <a:buSzPts val="1600"/>
              <a:buFont typeface="Calibri"/>
              <a:buNone/>
            </a:pPr>
            <a:fld id="{00000000-1234-1234-1234-123412341234}" type="slidenum">
              <a:rPr b="1" i="0" lang="en-US" sz="1600" u="none" cap="none" strike="noStrike">
                <a:solidFill>
                  <a:srgbClr val="FFFFFF"/>
                </a:solidFill>
                <a:latin typeface="Calibri"/>
                <a:ea typeface="Calibri"/>
                <a:cs typeface="Calibri"/>
                <a:sym typeface="Calibri"/>
              </a:rPr>
              <a:t>‹#›</a:t>
            </a:fld>
            <a:endParaRPr b="1" i="0" sz="1600" u="none" cap="none" strike="noStrike">
              <a:solidFill>
                <a:srgbClr val="FFFFFF"/>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sldLayoutIdLst>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1" Type="http://schemas.openxmlformats.org/officeDocument/2006/relationships/image" Target="../media/image22.png"/><Relationship Id="rId10" Type="http://schemas.openxmlformats.org/officeDocument/2006/relationships/image" Target="../media/image17.png"/><Relationship Id="rId12" Type="http://schemas.openxmlformats.org/officeDocument/2006/relationships/image" Target="../media/image23.png"/><Relationship Id="rId1" Type="http://schemas.openxmlformats.org/officeDocument/2006/relationships/slideLayout" Target="../slideLayouts/slideLayout23.xml"/><Relationship Id="rId2" Type="http://schemas.openxmlformats.org/officeDocument/2006/relationships/notesSlide" Target="../notesSlides/notesSlide10.xml"/><Relationship Id="rId3" Type="http://schemas.openxmlformats.org/officeDocument/2006/relationships/hyperlink" Target="https://drive.google.com/file/d/1dvmoTi3lblQ1YydI75LEUSMGZVG4hXF_/view?usp=sharing" TargetMode="External"/><Relationship Id="rId4" Type="http://schemas.openxmlformats.org/officeDocument/2006/relationships/image" Target="../media/image14.png"/><Relationship Id="rId9"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image" Target="../media/image18.png"/><Relationship Id="rId7" Type="http://schemas.openxmlformats.org/officeDocument/2006/relationships/image" Target="../media/image15.png"/><Relationship Id="rId8"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 Id="rId3" Type="http://schemas.openxmlformats.org/officeDocument/2006/relationships/image" Target="../media/image24.png"/><Relationship Id="rId4" Type="http://schemas.openxmlformats.org/officeDocument/2006/relationships/image" Target="../media/image21.png"/><Relationship Id="rId5" Type="http://schemas.openxmlformats.org/officeDocument/2006/relationships/image" Target="../media/image29.png"/><Relationship Id="rId6" Type="http://schemas.openxmlformats.org/officeDocument/2006/relationships/image" Target="../media/image33.png"/><Relationship Id="rId7" Type="http://schemas.openxmlformats.org/officeDocument/2006/relationships/image" Target="../media/image2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2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 Id="rId3" Type="http://schemas.openxmlformats.org/officeDocument/2006/relationships/image" Target="../media/image3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2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3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7.png"/><Relationship Id="rId5" Type="http://schemas.openxmlformats.org/officeDocument/2006/relationships/image" Target="../media/image10.png"/><Relationship Id="rId6"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 Id="rId3" Type="http://schemas.openxmlformats.org/officeDocument/2006/relationships/image" Target="../media/image16.png"/><Relationship Id="rId4" Type="http://schemas.openxmlformats.org/officeDocument/2006/relationships/image" Target="../media/image31.png"/><Relationship Id="rId5" Type="http://schemas.openxmlformats.org/officeDocument/2006/relationships/image" Target="../media/image3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 Id="rId3" Type="http://schemas.openxmlformats.org/officeDocument/2006/relationships/image" Target="../media/image2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 Id="rId3" Type="http://schemas.openxmlformats.org/officeDocument/2006/relationships/image" Target="../media/image34.png"/><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 Id="rId3"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1"/>
          <p:cNvSpPr txBox="1"/>
          <p:nvPr>
            <p:ph type="ctrTitle"/>
          </p:nvPr>
        </p:nvSpPr>
        <p:spPr>
          <a:xfrm>
            <a:off x="143700" y="171000"/>
            <a:ext cx="11939700" cy="23877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lt1"/>
              </a:buClr>
              <a:buSzPts val="6000"/>
              <a:buFont typeface="Corbel"/>
              <a:buNone/>
            </a:pPr>
            <a:r>
              <a:rPr b="1" lang="en-US" sz="5300">
                <a:latin typeface="Calibri"/>
                <a:ea typeface="Calibri"/>
                <a:cs typeface="Calibri"/>
                <a:sym typeface="Calibri"/>
              </a:rPr>
              <a:t>DAV 6100:Movie Analysis System on AWS</a:t>
            </a:r>
            <a:endParaRPr b="1" sz="5300">
              <a:latin typeface="Calibri"/>
              <a:ea typeface="Calibri"/>
              <a:cs typeface="Calibri"/>
              <a:sym typeface="Calibri"/>
            </a:endParaRPr>
          </a:p>
        </p:txBody>
      </p:sp>
      <p:sp>
        <p:nvSpPr>
          <p:cNvPr id="209" name="Google Shape;209;p1"/>
          <p:cNvSpPr txBox="1"/>
          <p:nvPr>
            <p:ph idx="1" type="subTitle"/>
          </p:nvPr>
        </p:nvSpPr>
        <p:spPr>
          <a:xfrm>
            <a:off x="143700" y="3060656"/>
            <a:ext cx="6637500" cy="33036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400"/>
              <a:buNone/>
            </a:pPr>
            <a:r>
              <a:rPr b="1" lang="en-US" sz="2300"/>
              <a:t>Group 5</a:t>
            </a:r>
            <a:endParaRPr b="1" sz="2300"/>
          </a:p>
          <a:p>
            <a:pPr indent="0" lvl="0" marL="0" rtl="0" algn="l">
              <a:lnSpc>
                <a:spcPct val="90000"/>
              </a:lnSpc>
              <a:spcBef>
                <a:spcPts val="0"/>
              </a:spcBef>
              <a:spcAft>
                <a:spcPts val="0"/>
              </a:spcAft>
              <a:buClr>
                <a:schemeClr val="lt1"/>
              </a:buClr>
              <a:buSzPts val="2400"/>
              <a:buNone/>
            </a:pPr>
            <a:r>
              <a:t/>
            </a:r>
            <a:endParaRPr b="1" sz="2300"/>
          </a:p>
          <a:p>
            <a:pPr indent="0" lvl="0" marL="0" rtl="0" algn="l">
              <a:lnSpc>
                <a:spcPct val="90000"/>
              </a:lnSpc>
              <a:spcBef>
                <a:spcPts val="0"/>
              </a:spcBef>
              <a:spcAft>
                <a:spcPts val="0"/>
              </a:spcAft>
              <a:buClr>
                <a:schemeClr val="lt1"/>
              </a:buClr>
              <a:buSzPts val="2400"/>
              <a:buNone/>
            </a:pPr>
            <a:r>
              <a:rPr b="1" lang="en-US" sz="2000"/>
              <a:t>Team Members :</a:t>
            </a:r>
            <a:r>
              <a:rPr b="1" lang="en-US" sz="2000"/>
              <a:t>-</a:t>
            </a:r>
            <a:endParaRPr b="1"/>
          </a:p>
          <a:p>
            <a:pPr indent="0" lvl="0" marL="0" rtl="0" algn="l">
              <a:lnSpc>
                <a:spcPct val="115000"/>
              </a:lnSpc>
              <a:spcBef>
                <a:spcPts val="0"/>
              </a:spcBef>
              <a:spcAft>
                <a:spcPts val="0"/>
              </a:spcAft>
              <a:buNone/>
            </a:pPr>
            <a:r>
              <a:rPr b="1" lang="en-US" sz="1750">
                <a:solidFill>
                  <a:srgbClr val="FFFFFF"/>
                </a:solidFill>
              </a:rPr>
              <a:t>Anupam Semwal</a:t>
            </a:r>
            <a:endParaRPr b="1" sz="1750">
              <a:solidFill>
                <a:srgbClr val="FFFFFF"/>
              </a:solidFill>
            </a:endParaRPr>
          </a:p>
          <a:p>
            <a:pPr indent="0" lvl="0" marL="0" rtl="0" algn="l">
              <a:lnSpc>
                <a:spcPct val="115000"/>
              </a:lnSpc>
              <a:spcBef>
                <a:spcPts val="0"/>
              </a:spcBef>
              <a:spcAft>
                <a:spcPts val="0"/>
              </a:spcAft>
              <a:buNone/>
            </a:pPr>
            <a:r>
              <a:rPr b="1" lang="en-US" sz="1750">
                <a:solidFill>
                  <a:srgbClr val="FFFFFF"/>
                </a:solidFill>
              </a:rPr>
              <a:t>Bhushan Balasaheb Babar</a:t>
            </a:r>
            <a:endParaRPr b="1" sz="1750">
              <a:solidFill>
                <a:srgbClr val="FFFFFF"/>
              </a:solidFill>
            </a:endParaRPr>
          </a:p>
          <a:p>
            <a:pPr indent="0" lvl="0" marL="0" rtl="0" algn="l">
              <a:lnSpc>
                <a:spcPct val="115000"/>
              </a:lnSpc>
              <a:spcBef>
                <a:spcPts val="0"/>
              </a:spcBef>
              <a:spcAft>
                <a:spcPts val="0"/>
              </a:spcAft>
              <a:buNone/>
            </a:pPr>
            <a:r>
              <a:rPr b="1" lang="en-US" sz="1750">
                <a:solidFill>
                  <a:srgbClr val="FFFFFF"/>
                </a:solidFill>
              </a:rPr>
              <a:t>Nikki Rastogi</a:t>
            </a:r>
            <a:br>
              <a:rPr b="1" lang="en-US" sz="1750">
                <a:solidFill>
                  <a:srgbClr val="FFFFFF"/>
                </a:solidFill>
              </a:rPr>
            </a:br>
            <a:r>
              <a:rPr b="1" lang="en-US" sz="1750">
                <a:solidFill>
                  <a:srgbClr val="FFFFFF"/>
                </a:solidFill>
              </a:rPr>
              <a:t>Thulasiram Veeramangalam</a:t>
            </a:r>
            <a:endParaRPr b="1" sz="1750">
              <a:solidFill>
                <a:srgbClr val="FFFFFF"/>
              </a:solidFill>
            </a:endParaRPr>
          </a:p>
          <a:p>
            <a:pPr indent="0" lvl="0" marL="0" rtl="0" algn="l">
              <a:lnSpc>
                <a:spcPct val="115000"/>
              </a:lnSpc>
              <a:spcBef>
                <a:spcPts val="0"/>
              </a:spcBef>
              <a:spcAft>
                <a:spcPts val="0"/>
              </a:spcAft>
              <a:buNone/>
            </a:pPr>
            <a:r>
              <a:rPr b="1" lang="en-US" sz="1750">
                <a:solidFill>
                  <a:srgbClr val="FFFFFF"/>
                </a:solidFill>
              </a:rPr>
              <a:t>Manasa </a:t>
            </a:r>
            <a:r>
              <a:rPr b="1" lang="en-US" sz="1750">
                <a:solidFill>
                  <a:srgbClr val="FFFFFF"/>
                </a:solidFill>
              </a:rPr>
              <a:t>Siddaramaiah</a:t>
            </a:r>
            <a:endParaRPr b="1" sz="1750">
              <a:solidFill>
                <a:srgbClr val="FFFFFF"/>
              </a:solidFill>
            </a:endParaRPr>
          </a:p>
          <a:p>
            <a:pPr indent="0" lvl="0" marL="0" rtl="0" algn="l">
              <a:lnSpc>
                <a:spcPct val="115000"/>
              </a:lnSpc>
              <a:spcBef>
                <a:spcPts val="0"/>
              </a:spcBef>
              <a:spcAft>
                <a:spcPts val="0"/>
              </a:spcAft>
              <a:buNone/>
            </a:pPr>
            <a:r>
              <a:rPr b="1" lang="en-US" sz="1750">
                <a:solidFill>
                  <a:srgbClr val="FFFFFF"/>
                </a:solidFill>
              </a:rPr>
              <a:t>Prudhvi Krishna Dadi</a:t>
            </a:r>
            <a:endParaRPr b="1" sz="1750">
              <a:solidFill>
                <a:srgbClr val="FFFFFF"/>
              </a:solidFill>
            </a:endParaRPr>
          </a:p>
          <a:p>
            <a:pPr indent="0" lvl="0" marL="0" rtl="0" algn="l">
              <a:lnSpc>
                <a:spcPct val="90000"/>
              </a:lnSpc>
              <a:spcBef>
                <a:spcPts val="0"/>
              </a:spcBef>
              <a:spcAft>
                <a:spcPts val="0"/>
              </a:spcAft>
              <a:buClr>
                <a:schemeClr val="lt1"/>
              </a:buClr>
              <a:buSzPts val="2400"/>
              <a:buNone/>
            </a:pPr>
            <a:r>
              <a:t/>
            </a:r>
            <a:endParaRPr sz="2800"/>
          </a:p>
        </p:txBody>
      </p:sp>
      <p:sp>
        <p:nvSpPr>
          <p:cNvPr id="210" name="Google Shape;210;p1"/>
          <p:cNvSpPr txBox="1"/>
          <p:nvPr/>
        </p:nvSpPr>
        <p:spPr>
          <a:xfrm>
            <a:off x="12457471" y="186813"/>
            <a:ext cx="1976284" cy="40934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1" lang="en-US" sz="2000" u="none" cap="none" strike="noStrike">
                <a:solidFill>
                  <a:schemeClr val="lt1"/>
                </a:solidFill>
                <a:latin typeface="Corbel"/>
                <a:ea typeface="Corbel"/>
                <a:cs typeface="Corbel"/>
                <a:sym typeface="Corbel"/>
              </a:rPr>
              <a:t>Instructions: </a:t>
            </a:r>
            <a:endParaRPr/>
          </a:p>
          <a:p>
            <a:pPr indent="-285750" lvl="0" marL="285750" marR="0" rtl="0" algn="l">
              <a:spcBef>
                <a:spcPts val="0"/>
              </a:spcBef>
              <a:spcAft>
                <a:spcPts val="0"/>
              </a:spcAft>
              <a:buClr>
                <a:schemeClr val="lt1"/>
              </a:buClr>
              <a:buSzPts val="2000"/>
              <a:buFont typeface="Arial"/>
              <a:buChar char="•"/>
            </a:pPr>
            <a:r>
              <a:rPr lang="en-US" sz="2000">
                <a:solidFill>
                  <a:schemeClr val="lt1"/>
                </a:solidFill>
                <a:latin typeface="Corbel"/>
                <a:ea typeface="Corbel"/>
                <a:cs typeface="Corbel"/>
                <a:sym typeface="Corbel"/>
              </a:rPr>
              <a:t>Give your presentation a name and be sure to put your group number in the placeholder. </a:t>
            </a:r>
            <a:endParaRPr/>
          </a:p>
          <a:p>
            <a:pPr indent="-285750" lvl="0" marL="285750" marR="0" rtl="0" algn="l">
              <a:spcBef>
                <a:spcPts val="0"/>
              </a:spcBef>
              <a:spcAft>
                <a:spcPts val="0"/>
              </a:spcAft>
              <a:buClr>
                <a:schemeClr val="lt1"/>
              </a:buClr>
              <a:buSzPts val="2000"/>
              <a:buFont typeface="Arial"/>
              <a:buChar char="•"/>
            </a:pPr>
            <a:r>
              <a:rPr lang="en-US" sz="2000">
                <a:solidFill>
                  <a:schemeClr val="lt1"/>
                </a:solidFill>
                <a:latin typeface="Corbel"/>
                <a:ea typeface="Corbel"/>
                <a:cs typeface="Corbel"/>
                <a:sym typeface="Corbel"/>
              </a:rPr>
              <a:t>This template will be use for the final delivery of your project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7"/>
          <p:cNvSpPr txBox="1"/>
          <p:nvPr/>
        </p:nvSpPr>
        <p:spPr>
          <a:xfrm>
            <a:off x="1302639" y="2318597"/>
            <a:ext cx="5678379" cy="2344648"/>
          </a:xfrm>
          <a:prstGeom prst="rect">
            <a:avLst/>
          </a:prstGeom>
          <a:noFill/>
          <a:ln>
            <a:noFill/>
          </a:ln>
        </p:spPr>
        <p:txBody>
          <a:bodyPr anchorCtr="0" anchor="ctr" bIns="45700" lIns="91425" spcFirstLastPara="1" rIns="91425" wrap="square" tIns="45700">
            <a:noAutofit/>
          </a:bodyPr>
          <a:lstStyle/>
          <a:p>
            <a:pPr indent="0" lvl="0" marL="0" marR="0" rtl="0" algn="l">
              <a:lnSpc>
                <a:spcPct val="120000"/>
              </a:lnSpc>
              <a:spcBef>
                <a:spcPts val="0"/>
              </a:spcBef>
              <a:spcAft>
                <a:spcPts val="0"/>
              </a:spcAft>
              <a:buClr>
                <a:schemeClr val="accent6"/>
              </a:buClr>
              <a:buSzPts val="8800"/>
              <a:buFont typeface="Calibri"/>
              <a:buNone/>
            </a:pPr>
            <a:r>
              <a:rPr b="1" lang="en-US" sz="8800">
                <a:solidFill>
                  <a:schemeClr val="accent6"/>
                </a:solidFill>
                <a:latin typeface="Calibri"/>
                <a:ea typeface="Calibri"/>
                <a:cs typeface="Calibri"/>
                <a:sym typeface="Calibri"/>
              </a:rPr>
              <a:t>DEMO</a:t>
            </a:r>
            <a:endParaRPr b="1" sz="1700">
              <a:solidFill>
                <a:schemeClr val="accent1"/>
              </a:solidFill>
              <a:latin typeface="Helvetica Neue"/>
              <a:ea typeface="Helvetica Neue"/>
              <a:cs typeface="Helvetica Neue"/>
              <a:sym typeface="Helvetica Neue"/>
            </a:endParaRPr>
          </a:p>
          <a:p>
            <a:pPr indent="0" lvl="0" marL="0" marR="0" rtl="0" algn="l">
              <a:lnSpc>
                <a:spcPct val="120000"/>
              </a:lnSpc>
              <a:spcBef>
                <a:spcPts val="0"/>
              </a:spcBef>
              <a:spcAft>
                <a:spcPts val="0"/>
              </a:spcAft>
              <a:buClr>
                <a:srgbClr val="7F7F7F"/>
              </a:buClr>
              <a:buSzPts val="8800"/>
              <a:buFont typeface="Calibri"/>
              <a:buNone/>
            </a:pPr>
            <a:r>
              <a:rPr b="1" lang="en-US" sz="1700" u="sng">
                <a:solidFill>
                  <a:schemeClr val="hlink"/>
                </a:solidFill>
                <a:latin typeface="Calibri"/>
                <a:ea typeface="Calibri"/>
                <a:cs typeface="Calibri"/>
                <a:sym typeface="Calibri"/>
                <a:hlinkClick r:id="rId3"/>
              </a:rPr>
              <a:t>https://drive.google.com/file/d/1dvmoTi3lblQ1YydI75LEUSMGZVG4hXF_/view?usp=sharing</a:t>
            </a:r>
            <a:endParaRPr b="1" sz="1700">
              <a:solidFill>
                <a:schemeClr val="accent1"/>
              </a:solidFill>
              <a:latin typeface="Calibri"/>
              <a:ea typeface="Calibri"/>
              <a:cs typeface="Calibri"/>
              <a:sym typeface="Calibri"/>
            </a:endParaRPr>
          </a:p>
        </p:txBody>
      </p:sp>
      <p:grpSp>
        <p:nvGrpSpPr>
          <p:cNvPr id="313" name="Google Shape;313;p7"/>
          <p:cNvGrpSpPr/>
          <p:nvPr/>
        </p:nvGrpSpPr>
        <p:grpSpPr>
          <a:xfrm>
            <a:off x="6691208" y="602178"/>
            <a:ext cx="4978265" cy="4885798"/>
            <a:chOff x="6696524" y="1128489"/>
            <a:chExt cx="4978265" cy="4885798"/>
          </a:xfrm>
        </p:grpSpPr>
        <p:pic>
          <p:nvPicPr>
            <p:cNvPr id="314" name="Google Shape;314;p7"/>
            <p:cNvPicPr preferRelativeResize="0"/>
            <p:nvPr/>
          </p:nvPicPr>
          <p:blipFill rotWithShape="1">
            <a:blip r:embed="rId4">
              <a:alphaModFix/>
            </a:blip>
            <a:srcRect b="0" l="0" r="0" t="0"/>
            <a:stretch/>
          </p:blipFill>
          <p:spPr>
            <a:xfrm>
              <a:off x="8560051" y="1134507"/>
              <a:ext cx="1371726" cy="1371726"/>
            </a:xfrm>
            <a:prstGeom prst="rect">
              <a:avLst/>
            </a:prstGeom>
            <a:solidFill>
              <a:schemeClr val="lt1">
                <a:alpha val="58823"/>
              </a:schemeClr>
            </a:solidFill>
            <a:ln>
              <a:noFill/>
            </a:ln>
          </p:spPr>
        </p:pic>
        <p:pic>
          <p:nvPicPr>
            <p:cNvPr id="315" name="Google Shape;315;p7"/>
            <p:cNvPicPr preferRelativeResize="0"/>
            <p:nvPr/>
          </p:nvPicPr>
          <p:blipFill rotWithShape="1">
            <a:blip r:embed="rId5">
              <a:alphaModFix/>
            </a:blip>
            <a:srcRect b="0" l="0" r="0" t="0"/>
            <a:stretch/>
          </p:blipFill>
          <p:spPr>
            <a:xfrm>
              <a:off x="10338982" y="4688477"/>
              <a:ext cx="1325810" cy="1325810"/>
            </a:xfrm>
            <a:prstGeom prst="rect">
              <a:avLst/>
            </a:prstGeom>
            <a:noFill/>
            <a:ln>
              <a:noFill/>
            </a:ln>
          </p:spPr>
        </p:pic>
        <p:pic>
          <p:nvPicPr>
            <p:cNvPr id="316" name="Google Shape;316;p7"/>
            <p:cNvPicPr preferRelativeResize="0"/>
            <p:nvPr/>
          </p:nvPicPr>
          <p:blipFill rotWithShape="1">
            <a:blip r:embed="rId6">
              <a:alphaModFix/>
            </a:blip>
            <a:srcRect b="0" l="0" r="0" t="0"/>
            <a:stretch/>
          </p:blipFill>
          <p:spPr>
            <a:xfrm>
              <a:off x="6770404" y="4688477"/>
              <a:ext cx="1325810" cy="1325810"/>
            </a:xfrm>
            <a:prstGeom prst="rect">
              <a:avLst/>
            </a:prstGeom>
            <a:noFill/>
            <a:ln>
              <a:noFill/>
            </a:ln>
          </p:spPr>
        </p:pic>
        <p:pic>
          <p:nvPicPr>
            <p:cNvPr id="317" name="Google Shape;317;p7"/>
            <p:cNvPicPr preferRelativeResize="0"/>
            <p:nvPr/>
          </p:nvPicPr>
          <p:blipFill rotWithShape="1">
            <a:blip r:embed="rId7">
              <a:alphaModFix/>
            </a:blip>
            <a:srcRect b="0" l="0" r="0" t="0"/>
            <a:stretch/>
          </p:blipFill>
          <p:spPr>
            <a:xfrm>
              <a:off x="8610050" y="4688477"/>
              <a:ext cx="1325810" cy="1325810"/>
            </a:xfrm>
            <a:prstGeom prst="rect">
              <a:avLst/>
            </a:prstGeom>
            <a:noFill/>
            <a:ln>
              <a:noFill/>
            </a:ln>
          </p:spPr>
        </p:pic>
        <p:pic>
          <p:nvPicPr>
            <p:cNvPr id="318" name="Google Shape;318;p7"/>
            <p:cNvPicPr preferRelativeResize="0"/>
            <p:nvPr/>
          </p:nvPicPr>
          <p:blipFill rotWithShape="1">
            <a:blip r:embed="rId8">
              <a:alphaModFix/>
            </a:blip>
            <a:srcRect b="0" l="0" r="0" t="0"/>
            <a:stretch/>
          </p:blipFill>
          <p:spPr>
            <a:xfrm>
              <a:off x="10315316" y="2957818"/>
              <a:ext cx="1325810" cy="1325810"/>
            </a:xfrm>
            <a:prstGeom prst="rect">
              <a:avLst/>
            </a:prstGeom>
            <a:noFill/>
            <a:ln>
              <a:noFill/>
            </a:ln>
          </p:spPr>
        </p:pic>
        <p:pic>
          <p:nvPicPr>
            <p:cNvPr id="319" name="Google Shape;319;p7"/>
            <p:cNvPicPr preferRelativeResize="0"/>
            <p:nvPr/>
          </p:nvPicPr>
          <p:blipFill rotWithShape="1">
            <a:blip r:embed="rId9">
              <a:alphaModFix/>
            </a:blip>
            <a:srcRect b="0" l="0" r="0" t="0"/>
            <a:stretch/>
          </p:blipFill>
          <p:spPr>
            <a:xfrm>
              <a:off x="6771390" y="1132178"/>
              <a:ext cx="1371726" cy="1371726"/>
            </a:xfrm>
            <a:prstGeom prst="rect">
              <a:avLst/>
            </a:prstGeom>
            <a:solidFill>
              <a:schemeClr val="lt1">
                <a:alpha val="58823"/>
              </a:schemeClr>
            </a:solidFill>
            <a:ln>
              <a:noFill/>
            </a:ln>
          </p:spPr>
        </p:pic>
        <p:pic>
          <p:nvPicPr>
            <p:cNvPr id="320" name="Google Shape;320;p7"/>
            <p:cNvPicPr preferRelativeResize="0"/>
            <p:nvPr/>
          </p:nvPicPr>
          <p:blipFill rotWithShape="1">
            <a:blip r:embed="rId10">
              <a:alphaModFix/>
            </a:blip>
            <a:srcRect b="0" l="0" r="0" t="0"/>
            <a:stretch/>
          </p:blipFill>
          <p:spPr>
            <a:xfrm>
              <a:off x="10303063" y="1128489"/>
              <a:ext cx="1371726" cy="1371726"/>
            </a:xfrm>
            <a:prstGeom prst="rect">
              <a:avLst/>
            </a:prstGeom>
            <a:noFill/>
            <a:ln>
              <a:noFill/>
            </a:ln>
          </p:spPr>
        </p:pic>
        <p:pic>
          <p:nvPicPr>
            <p:cNvPr id="321" name="Google Shape;321;p7"/>
            <p:cNvPicPr preferRelativeResize="0"/>
            <p:nvPr/>
          </p:nvPicPr>
          <p:blipFill rotWithShape="1">
            <a:blip r:embed="rId11">
              <a:alphaModFix/>
            </a:blip>
            <a:srcRect b="0" l="0" r="0" t="0"/>
            <a:stretch/>
          </p:blipFill>
          <p:spPr>
            <a:xfrm>
              <a:off x="6696524" y="2903323"/>
              <a:ext cx="1389642" cy="1389642"/>
            </a:xfrm>
            <a:prstGeom prst="rect">
              <a:avLst/>
            </a:prstGeom>
            <a:noFill/>
            <a:ln>
              <a:noFill/>
            </a:ln>
          </p:spPr>
        </p:pic>
        <p:pic>
          <p:nvPicPr>
            <p:cNvPr id="322" name="Google Shape;322;p7"/>
            <p:cNvPicPr preferRelativeResize="0"/>
            <p:nvPr/>
          </p:nvPicPr>
          <p:blipFill rotWithShape="1">
            <a:blip r:embed="rId12">
              <a:alphaModFix/>
            </a:blip>
            <a:srcRect b="0" l="0" r="0" t="0"/>
            <a:stretch/>
          </p:blipFill>
          <p:spPr>
            <a:xfrm>
              <a:off x="7910365" y="2228747"/>
              <a:ext cx="2725180" cy="2725180"/>
            </a:xfrm>
            <a:prstGeom prst="rect">
              <a:avLst/>
            </a:prstGeom>
            <a:noFill/>
            <a:ln>
              <a:noFill/>
            </a:ln>
          </p:spPr>
        </p:pic>
      </p:grpSp>
      <p:sp>
        <p:nvSpPr>
          <p:cNvPr id="323" name="Google Shape;323;p7"/>
          <p:cNvSpPr txBox="1"/>
          <p:nvPr/>
        </p:nvSpPr>
        <p:spPr>
          <a:xfrm>
            <a:off x="12457471" y="186813"/>
            <a:ext cx="1976284" cy="31700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2000">
                <a:solidFill>
                  <a:srgbClr val="FFFFFF"/>
                </a:solidFill>
                <a:latin typeface="Calibri"/>
                <a:ea typeface="Calibri"/>
                <a:cs typeface="Calibri"/>
                <a:sym typeface="Calibri"/>
              </a:rPr>
              <a:t>Instructions: </a:t>
            </a:r>
            <a:endParaRPr/>
          </a:p>
          <a:p>
            <a:pPr indent="-285750" lvl="0" marL="285750" marR="0" rtl="0" algn="l">
              <a:spcBef>
                <a:spcPts val="0"/>
              </a:spcBef>
              <a:spcAft>
                <a:spcPts val="0"/>
              </a:spcAft>
              <a:buClr>
                <a:srgbClr val="FFFFFF"/>
              </a:buClr>
              <a:buSzPts val="2000"/>
              <a:buFont typeface="Arial"/>
              <a:buChar char="•"/>
            </a:pPr>
            <a:r>
              <a:rPr lang="en-US" sz="2000">
                <a:solidFill>
                  <a:srgbClr val="FFFFFF"/>
                </a:solidFill>
                <a:latin typeface="Calibri"/>
                <a:ea typeface="Calibri"/>
                <a:cs typeface="Calibri"/>
                <a:sym typeface="Calibri"/>
              </a:rPr>
              <a:t>This is a placeholder. You do not need to edit, but you should plan to demo your solution at this point!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8"/>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29" name="Google Shape;329;p8"/>
          <p:cNvSpPr txBox="1"/>
          <p:nvPr/>
        </p:nvSpPr>
        <p:spPr>
          <a:xfrm>
            <a:off x="0" y="0"/>
            <a:ext cx="12192000" cy="657917"/>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1" lang="en-US" sz="4400">
                <a:solidFill>
                  <a:schemeClr val="dk1"/>
                </a:solidFill>
                <a:latin typeface="Calibri"/>
                <a:ea typeface="Calibri"/>
                <a:cs typeface="Calibri"/>
                <a:sym typeface="Calibri"/>
              </a:rPr>
              <a:t>Project Milestones &amp; Timeline</a:t>
            </a:r>
            <a:endParaRPr b="1"/>
          </a:p>
        </p:txBody>
      </p:sp>
      <p:sp>
        <p:nvSpPr>
          <p:cNvPr id="330" name="Google Shape;330;p8"/>
          <p:cNvSpPr txBox="1"/>
          <p:nvPr/>
        </p:nvSpPr>
        <p:spPr>
          <a:xfrm>
            <a:off x="12457471" y="186813"/>
            <a:ext cx="1976284" cy="532453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2000">
                <a:solidFill>
                  <a:schemeClr val="lt1"/>
                </a:solidFill>
                <a:latin typeface="Calibri"/>
                <a:ea typeface="Calibri"/>
                <a:cs typeface="Calibri"/>
                <a:sym typeface="Calibri"/>
              </a:rPr>
              <a:t>Instructions: </a:t>
            </a:r>
            <a:endParaRPr/>
          </a:p>
          <a:p>
            <a:pPr indent="-285750" lvl="0" marL="285750" marR="0" rtl="0" algn="l">
              <a:spcBef>
                <a:spcPts val="0"/>
              </a:spcBef>
              <a:spcAft>
                <a:spcPts val="0"/>
              </a:spcAft>
              <a:buClr>
                <a:schemeClr val="lt1"/>
              </a:buClr>
              <a:buSzPts val="2000"/>
              <a:buFont typeface="Arial"/>
              <a:buChar char="•"/>
            </a:pPr>
            <a:r>
              <a:rPr lang="en-US" sz="2000">
                <a:solidFill>
                  <a:schemeClr val="lt1"/>
                </a:solidFill>
                <a:latin typeface="Calibri"/>
                <a:ea typeface="Calibri"/>
                <a:cs typeface="Calibri"/>
                <a:sym typeface="Calibri"/>
              </a:rPr>
              <a:t>Update the timeline slide with the high-level milestones of your project</a:t>
            </a:r>
            <a:endParaRPr/>
          </a:p>
          <a:p>
            <a:pPr indent="-285750" lvl="0" marL="285750" marR="0" rtl="0" algn="l">
              <a:spcBef>
                <a:spcPts val="0"/>
              </a:spcBef>
              <a:spcAft>
                <a:spcPts val="0"/>
              </a:spcAft>
              <a:buClr>
                <a:schemeClr val="lt1"/>
              </a:buClr>
              <a:buSzPts val="2000"/>
              <a:buFont typeface="Arial"/>
              <a:buChar char="•"/>
            </a:pPr>
            <a:r>
              <a:rPr lang="en-US" sz="2000">
                <a:solidFill>
                  <a:schemeClr val="lt1"/>
                </a:solidFill>
                <a:latin typeface="Calibri"/>
                <a:ea typeface="Calibri"/>
                <a:cs typeface="Calibri"/>
                <a:sym typeface="Calibri"/>
              </a:rPr>
              <a:t>Highlight the key milestones and specify the key dates for completion.</a:t>
            </a:r>
            <a:endParaRPr/>
          </a:p>
          <a:p>
            <a:pPr indent="-285750" lvl="0" marL="285750" marR="0" rtl="0" algn="l">
              <a:spcBef>
                <a:spcPts val="0"/>
              </a:spcBef>
              <a:spcAft>
                <a:spcPts val="0"/>
              </a:spcAft>
              <a:buClr>
                <a:schemeClr val="lt1"/>
              </a:buClr>
              <a:buSzPts val="2000"/>
              <a:buFont typeface="Arial"/>
              <a:buChar char="•"/>
            </a:pPr>
            <a:r>
              <a:rPr lang="en-US" sz="2000">
                <a:solidFill>
                  <a:schemeClr val="lt1"/>
                </a:solidFill>
                <a:latin typeface="Calibri"/>
                <a:ea typeface="Calibri"/>
                <a:cs typeface="Calibri"/>
                <a:sym typeface="Calibri"/>
              </a:rPr>
              <a:t>You do not have to edit the last milestone!</a:t>
            </a:r>
            <a:endParaRPr/>
          </a:p>
        </p:txBody>
      </p:sp>
      <p:cxnSp>
        <p:nvCxnSpPr>
          <p:cNvPr id="331" name="Google Shape;331;p8"/>
          <p:cNvCxnSpPr>
            <a:stCxn id="332" idx="0"/>
            <a:endCxn id="333" idx="4"/>
          </p:cNvCxnSpPr>
          <p:nvPr/>
        </p:nvCxnSpPr>
        <p:spPr>
          <a:xfrm flipH="1" rot="10800000">
            <a:off x="10047325" y="3503147"/>
            <a:ext cx="10200" cy="660300"/>
          </a:xfrm>
          <a:prstGeom prst="straightConnector1">
            <a:avLst/>
          </a:prstGeom>
          <a:noFill/>
          <a:ln cap="flat" cmpd="sng" w="57150">
            <a:solidFill>
              <a:srgbClr val="D8D8D8"/>
            </a:solidFill>
            <a:prstDash val="solid"/>
            <a:miter lim="800000"/>
            <a:headEnd len="sm" w="sm" type="none"/>
            <a:tailEnd len="sm" w="sm" type="none"/>
          </a:ln>
        </p:spPr>
      </p:cxnSp>
      <p:sp>
        <p:nvSpPr>
          <p:cNvPr id="332" name="Google Shape;332;p8"/>
          <p:cNvSpPr/>
          <p:nvPr/>
        </p:nvSpPr>
        <p:spPr>
          <a:xfrm>
            <a:off x="9544405" y="4163447"/>
            <a:ext cx="1005840" cy="1005840"/>
          </a:xfrm>
          <a:prstGeom prst="ellipse">
            <a:avLst/>
          </a:prstGeom>
          <a:solidFill>
            <a:schemeClr val="lt1"/>
          </a:solidFill>
          <a:ln cap="flat" cmpd="sng" w="381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334" name="Google Shape;334;p8"/>
          <p:cNvCxnSpPr/>
          <p:nvPr/>
        </p:nvCxnSpPr>
        <p:spPr>
          <a:xfrm flipH="1" rot="10800000">
            <a:off x="8048278" y="2336814"/>
            <a:ext cx="3163" cy="649577"/>
          </a:xfrm>
          <a:prstGeom prst="straightConnector1">
            <a:avLst/>
          </a:prstGeom>
          <a:noFill/>
          <a:ln cap="flat" cmpd="sng" w="57150">
            <a:solidFill>
              <a:srgbClr val="D8D8D8"/>
            </a:solidFill>
            <a:prstDash val="solid"/>
            <a:miter lim="800000"/>
            <a:headEnd len="sm" w="sm" type="none"/>
            <a:tailEnd len="sm" w="sm" type="none"/>
          </a:ln>
        </p:spPr>
      </p:cxnSp>
      <p:sp>
        <p:nvSpPr>
          <p:cNvPr id="335" name="Google Shape;335;p8"/>
          <p:cNvSpPr/>
          <p:nvPr/>
        </p:nvSpPr>
        <p:spPr>
          <a:xfrm>
            <a:off x="7528683" y="1395688"/>
            <a:ext cx="1005840" cy="1005840"/>
          </a:xfrm>
          <a:prstGeom prst="ellipse">
            <a:avLst/>
          </a:prstGeom>
          <a:solidFill>
            <a:schemeClr val="lt1"/>
          </a:solidFill>
          <a:ln cap="flat" cmpd="sng" w="381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336" name="Google Shape;336;p8"/>
          <p:cNvCxnSpPr>
            <a:stCxn id="337" idx="0"/>
            <a:endCxn id="338" idx="4"/>
          </p:cNvCxnSpPr>
          <p:nvPr/>
        </p:nvCxnSpPr>
        <p:spPr>
          <a:xfrm flipH="1" rot="10800000">
            <a:off x="6043068" y="3504347"/>
            <a:ext cx="6900" cy="659100"/>
          </a:xfrm>
          <a:prstGeom prst="straightConnector1">
            <a:avLst/>
          </a:prstGeom>
          <a:noFill/>
          <a:ln cap="flat" cmpd="sng" w="57150">
            <a:solidFill>
              <a:srgbClr val="D8D8D8"/>
            </a:solidFill>
            <a:prstDash val="solid"/>
            <a:miter lim="800000"/>
            <a:headEnd len="sm" w="sm" type="none"/>
            <a:tailEnd len="sm" w="sm" type="none"/>
          </a:ln>
        </p:spPr>
      </p:cxnSp>
      <p:cxnSp>
        <p:nvCxnSpPr>
          <p:cNvPr id="339" name="Google Shape;339;p8"/>
          <p:cNvCxnSpPr/>
          <p:nvPr/>
        </p:nvCxnSpPr>
        <p:spPr>
          <a:xfrm flipH="1" rot="10800000">
            <a:off x="4046305" y="2361374"/>
            <a:ext cx="3163" cy="649577"/>
          </a:xfrm>
          <a:prstGeom prst="straightConnector1">
            <a:avLst/>
          </a:prstGeom>
          <a:noFill/>
          <a:ln cap="flat" cmpd="sng" w="57150">
            <a:solidFill>
              <a:srgbClr val="D8D8D8"/>
            </a:solidFill>
            <a:prstDash val="solid"/>
            <a:miter lim="800000"/>
            <a:headEnd len="sm" w="sm" type="none"/>
            <a:tailEnd len="sm" w="sm" type="none"/>
          </a:ln>
        </p:spPr>
      </p:cxnSp>
      <p:cxnSp>
        <p:nvCxnSpPr>
          <p:cNvPr id="340" name="Google Shape;340;p8"/>
          <p:cNvCxnSpPr>
            <a:stCxn id="341" idx="0"/>
            <a:endCxn id="342" idx="4"/>
          </p:cNvCxnSpPr>
          <p:nvPr/>
        </p:nvCxnSpPr>
        <p:spPr>
          <a:xfrm flipH="1" rot="10800000">
            <a:off x="1953956" y="3513947"/>
            <a:ext cx="10200" cy="649500"/>
          </a:xfrm>
          <a:prstGeom prst="straightConnector1">
            <a:avLst/>
          </a:prstGeom>
          <a:noFill/>
          <a:ln cap="flat" cmpd="sng" w="57150">
            <a:solidFill>
              <a:srgbClr val="D8D8D8"/>
            </a:solidFill>
            <a:prstDash val="solid"/>
            <a:miter lim="800000"/>
            <a:headEnd len="sm" w="sm" type="none"/>
            <a:tailEnd len="sm" w="sm" type="none"/>
          </a:ln>
        </p:spPr>
      </p:cxnSp>
      <p:grpSp>
        <p:nvGrpSpPr>
          <p:cNvPr id="343" name="Google Shape;343;p8"/>
          <p:cNvGrpSpPr/>
          <p:nvPr/>
        </p:nvGrpSpPr>
        <p:grpSpPr>
          <a:xfrm>
            <a:off x="1010387" y="3074194"/>
            <a:ext cx="10119023" cy="354806"/>
            <a:chOff x="2032918" y="3074193"/>
            <a:chExt cx="8126163" cy="709612"/>
          </a:xfrm>
        </p:grpSpPr>
        <p:sp>
          <p:nvSpPr>
            <p:cNvPr id="344" name="Google Shape;344;p8"/>
            <p:cNvSpPr/>
            <p:nvPr/>
          </p:nvSpPr>
          <p:spPr>
            <a:xfrm>
              <a:off x="2032918" y="3074193"/>
              <a:ext cx="1773900" cy="709500"/>
            </a:xfrm>
            <a:prstGeom prst="flowChartAlternateProcess">
              <a:avLst/>
            </a:prstGeom>
            <a:solidFill>
              <a:srgbClr val="92C36B"/>
            </a:solidFill>
            <a:ln cap="flat" cmpd="sng" w="12700">
              <a:solidFill>
                <a:schemeClr val="lt1"/>
              </a:solidFill>
              <a:prstDash val="solid"/>
              <a:miter lim="800000"/>
              <a:headEnd len="sm" w="sm" type="none"/>
              <a:tailEnd len="sm" w="sm" type="none"/>
            </a:ln>
          </p:spPr>
          <p:txBody>
            <a:bodyPr anchorCtr="0" anchor="ctr" bIns="38650" lIns="470800" spcFirstLastPara="1" rIns="393475" wrap="square" tIns="38650">
              <a:noAutofit/>
            </a:bodyPr>
            <a:lstStyle/>
            <a:p>
              <a:pPr indent="0" lvl="0" marL="0" marR="0" rtl="0" algn="ctr">
                <a:lnSpc>
                  <a:spcPct val="90000"/>
                </a:lnSpc>
                <a:spcBef>
                  <a:spcPts val="0"/>
                </a:spcBef>
                <a:spcAft>
                  <a:spcPts val="0"/>
                </a:spcAft>
                <a:buClr>
                  <a:schemeClr val="dk1"/>
                </a:buClr>
                <a:buSzPts val="2900"/>
                <a:buFont typeface="Calibri"/>
                <a:buNone/>
              </a:pPr>
              <a:r>
                <a:t/>
              </a:r>
              <a:endParaRPr sz="2900">
                <a:solidFill>
                  <a:schemeClr val="lt1"/>
                </a:solidFill>
                <a:latin typeface="Calibri"/>
                <a:ea typeface="Calibri"/>
                <a:cs typeface="Calibri"/>
                <a:sym typeface="Calibri"/>
              </a:endParaRPr>
            </a:p>
          </p:txBody>
        </p:sp>
        <p:sp>
          <p:nvSpPr>
            <p:cNvPr id="345" name="Google Shape;345;p8"/>
            <p:cNvSpPr/>
            <p:nvPr/>
          </p:nvSpPr>
          <p:spPr>
            <a:xfrm>
              <a:off x="3629546" y="3074193"/>
              <a:ext cx="1774031" cy="709612"/>
            </a:xfrm>
            <a:prstGeom prst="flowChartProcess">
              <a:avLst/>
            </a:prstGeom>
            <a:solidFill>
              <a:srgbClr val="E85F43"/>
            </a:solidFill>
            <a:ln cap="flat" cmpd="sng" w="12700">
              <a:solidFill>
                <a:schemeClr val="lt1"/>
              </a:solidFill>
              <a:prstDash val="solid"/>
              <a:miter lim="800000"/>
              <a:headEnd len="sm" w="sm" type="none"/>
              <a:tailEnd len="sm" w="sm" type="none"/>
            </a:ln>
          </p:spPr>
          <p:txBody>
            <a:bodyPr anchorCtr="0" anchor="ctr" bIns="38650" lIns="470800" spcFirstLastPara="1" rIns="393475" wrap="square" tIns="38650">
              <a:noAutofit/>
            </a:bodyPr>
            <a:lstStyle/>
            <a:p>
              <a:pPr indent="0" lvl="0" marL="0" marR="0" rtl="0" algn="ctr">
                <a:lnSpc>
                  <a:spcPct val="90000"/>
                </a:lnSpc>
                <a:spcBef>
                  <a:spcPts val="0"/>
                </a:spcBef>
                <a:spcAft>
                  <a:spcPts val="0"/>
                </a:spcAft>
                <a:buClr>
                  <a:schemeClr val="dk1"/>
                </a:buClr>
                <a:buSzPts val="2900"/>
                <a:buFont typeface="Calibri"/>
                <a:buNone/>
              </a:pPr>
              <a:r>
                <a:t/>
              </a:r>
              <a:endParaRPr sz="2900">
                <a:solidFill>
                  <a:schemeClr val="lt1"/>
                </a:solidFill>
                <a:latin typeface="Calibri"/>
                <a:ea typeface="Calibri"/>
                <a:cs typeface="Calibri"/>
                <a:sym typeface="Calibri"/>
              </a:endParaRPr>
            </a:p>
          </p:txBody>
        </p:sp>
        <p:sp>
          <p:nvSpPr>
            <p:cNvPr id="346" name="Google Shape;346;p8"/>
            <p:cNvSpPr/>
            <p:nvPr/>
          </p:nvSpPr>
          <p:spPr>
            <a:xfrm>
              <a:off x="5226174" y="3074193"/>
              <a:ext cx="1739650" cy="709612"/>
            </a:xfrm>
            <a:prstGeom prst="flowChartProcess">
              <a:avLst/>
            </a:prstGeom>
            <a:solidFill>
              <a:srgbClr val="F0C600"/>
            </a:solidFill>
            <a:ln cap="flat" cmpd="sng" w="12700">
              <a:solidFill>
                <a:schemeClr val="lt1"/>
              </a:solidFill>
              <a:prstDash val="solid"/>
              <a:miter lim="800000"/>
              <a:headEnd len="sm" w="sm" type="none"/>
              <a:tailEnd len="sm" w="sm" type="none"/>
            </a:ln>
          </p:spPr>
          <p:txBody>
            <a:bodyPr anchorCtr="0" anchor="ctr" bIns="37325" lIns="466800" spcFirstLastPara="1" rIns="392125" wrap="square" tIns="37325">
              <a:noAutofit/>
            </a:bodyPr>
            <a:lstStyle/>
            <a:p>
              <a:pPr indent="0" lvl="0" marL="0" marR="0" rtl="0" algn="ctr">
                <a:lnSpc>
                  <a:spcPct val="90000"/>
                </a:lnSpc>
                <a:spcBef>
                  <a:spcPts val="0"/>
                </a:spcBef>
                <a:spcAft>
                  <a:spcPts val="0"/>
                </a:spcAft>
                <a:buClr>
                  <a:schemeClr val="dk1"/>
                </a:buClr>
                <a:buSzPts val="2800"/>
                <a:buFont typeface="Calibri"/>
                <a:buNone/>
              </a:pPr>
              <a:r>
                <a:t/>
              </a:r>
              <a:endParaRPr sz="2800">
                <a:solidFill>
                  <a:schemeClr val="lt1"/>
                </a:solidFill>
                <a:latin typeface="Calibri"/>
                <a:ea typeface="Calibri"/>
                <a:cs typeface="Calibri"/>
                <a:sym typeface="Calibri"/>
              </a:endParaRPr>
            </a:p>
          </p:txBody>
        </p:sp>
        <p:sp>
          <p:nvSpPr>
            <p:cNvPr id="347" name="Google Shape;347;p8"/>
            <p:cNvSpPr/>
            <p:nvPr/>
          </p:nvSpPr>
          <p:spPr>
            <a:xfrm>
              <a:off x="8385050" y="3074193"/>
              <a:ext cx="1774031" cy="709612"/>
            </a:xfrm>
            <a:prstGeom prst="roundRect">
              <a:avLst>
                <a:gd fmla="val 16667" name="adj"/>
              </a:avLst>
            </a:prstGeom>
            <a:solidFill>
              <a:srgbClr val="287D7B"/>
            </a:solidFill>
            <a:ln cap="flat" cmpd="sng" w="12700">
              <a:solidFill>
                <a:schemeClr val="lt1"/>
              </a:solidFill>
              <a:prstDash val="solid"/>
              <a:miter lim="800000"/>
              <a:headEnd len="sm" w="sm" type="none"/>
              <a:tailEnd len="sm" w="sm" type="none"/>
            </a:ln>
          </p:spPr>
          <p:txBody>
            <a:bodyPr anchorCtr="0" anchor="ctr" bIns="58650" lIns="530825" spcFirstLastPara="1" rIns="413475" wrap="square" tIns="58650">
              <a:noAutofit/>
            </a:bodyPr>
            <a:lstStyle/>
            <a:p>
              <a:pPr indent="0" lvl="0" marL="0" marR="0" rtl="0" algn="ctr">
                <a:lnSpc>
                  <a:spcPct val="90000"/>
                </a:lnSpc>
                <a:spcBef>
                  <a:spcPts val="0"/>
                </a:spcBef>
                <a:spcAft>
                  <a:spcPts val="0"/>
                </a:spcAft>
                <a:buClr>
                  <a:schemeClr val="dk1"/>
                </a:buClr>
                <a:buSzPts val="4400"/>
                <a:buFont typeface="Calibri"/>
                <a:buNone/>
              </a:pPr>
              <a:r>
                <a:t/>
              </a:r>
              <a:endParaRPr sz="4400">
                <a:solidFill>
                  <a:schemeClr val="lt1"/>
                </a:solidFill>
                <a:latin typeface="Calibri"/>
                <a:ea typeface="Calibri"/>
                <a:cs typeface="Calibri"/>
                <a:sym typeface="Calibri"/>
              </a:endParaRPr>
            </a:p>
          </p:txBody>
        </p:sp>
        <p:sp>
          <p:nvSpPr>
            <p:cNvPr id="348" name="Google Shape;348;p8"/>
            <p:cNvSpPr/>
            <p:nvPr/>
          </p:nvSpPr>
          <p:spPr>
            <a:xfrm>
              <a:off x="6788422" y="3074193"/>
              <a:ext cx="1774031" cy="709612"/>
            </a:xfrm>
            <a:prstGeom prst="flowChartProcess">
              <a:avLst/>
            </a:prstGeom>
            <a:solidFill>
              <a:srgbClr val="85A5CB"/>
            </a:solidFill>
            <a:ln cap="flat" cmpd="sng" w="12700">
              <a:solidFill>
                <a:schemeClr val="lt1"/>
              </a:solidFill>
              <a:prstDash val="solid"/>
              <a:miter lim="800000"/>
              <a:headEnd len="sm" w="sm" type="none"/>
              <a:tailEnd len="sm" w="sm" type="none"/>
            </a:ln>
          </p:spPr>
          <p:txBody>
            <a:bodyPr anchorCtr="0" anchor="ctr" bIns="58650" lIns="530825" spcFirstLastPara="1" rIns="413475" wrap="square" tIns="58650">
              <a:noAutofit/>
            </a:bodyPr>
            <a:lstStyle/>
            <a:p>
              <a:pPr indent="0" lvl="0" marL="0" marR="0" rtl="0" algn="ctr">
                <a:lnSpc>
                  <a:spcPct val="90000"/>
                </a:lnSpc>
                <a:spcBef>
                  <a:spcPts val="0"/>
                </a:spcBef>
                <a:spcAft>
                  <a:spcPts val="0"/>
                </a:spcAft>
                <a:buClr>
                  <a:schemeClr val="dk1"/>
                </a:buClr>
                <a:buSzPts val="4400"/>
                <a:buFont typeface="Calibri"/>
                <a:buNone/>
              </a:pPr>
              <a:r>
                <a:t/>
              </a:r>
              <a:endParaRPr sz="4400">
                <a:solidFill>
                  <a:schemeClr val="lt1"/>
                </a:solidFill>
                <a:latin typeface="Calibri"/>
                <a:ea typeface="Calibri"/>
                <a:cs typeface="Calibri"/>
                <a:sym typeface="Calibri"/>
              </a:endParaRPr>
            </a:p>
          </p:txBody>
        </p:sp>
      </p:grpSp>
      <p:sp>
        <p:nvSpPr>
          <p:cNvPr id="342" name="Google Shape;342;p8"/>
          <p:cNvSpPr/>
          <p:nvPr/>
        </p:nvSpPr>
        <p:spPr>
          <a:xfrm>
            <a:off x="1712606" y="3010951"/>
            <a:ext cx="502920" cy="502920"/>
          </a:xfrm>
          <a:prstGeom prst="ellipse">
            <a:avLst/>
          </a:prstGeom>
          <a:solidFill>
            <a:schemeClr val="lt1"/>
          </a:solidFill>
          <a:ln cap="flat" cmpd="sng" w="76200">
            <a:solidFill>
              <a:srgbClr val="FFC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49" name="Google Shape;349;p8"/>
          <p:cNvSpPr/>
          <p:nvPr/>
        </p:nvSpPr>
        <p:spPr>
          <a:xfrm>
            <a:off x="3794845" y="3010951"/>
            <a:ext cx="502920" cy="502920"/>
          </a:xfrm>
          <a:prstGeom prst="ellipse">
            <a:avLst/>
          </a:prstGeom>
          <a:solidFill>
            <a:schemeClr val="lt1"/>
          </a:solidFill>
          <a:ln cap="flat" cmpd="sng" w="76200">
            <a:solidFill>
              <a:srgbClr val="FFC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38" name="Google Shape;338;p8"/>
          <p:cNvSpPr/>
          <p:nvPr/>
        </p:nvSpPr>
        <p:spPr>
          <a:xfrm>
            <a:off x="5798555" y="3001524"/>
            <a:ext cx="502920" cy="502920"/>
          </a:xfrm>
          <a:prstGeom prst="ellipse">
            <a:avLst/>
          </a:prstGeom>
          <a:solidFill>
            <a:schemeClr val="lt1"/>
          </a:solidFill>
          <a:ln cap="flat" cmpd="sng" w="76200">
            <a:solidFill>
              <a:srgbClr val="FFC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50" name="Google Shape;350;p8"/>
          <p:cNvSpPr/>
          <p:nvPr/>
        </p:nvSpPr>
        <p:spPr>
          <a:xfrm>
            <a:off x="7802265" y="3010951"/>
            <a:ext cx="502920" cy="502920"/>
          </a:xfrm>
          <a:prstGeom prst="ellipse">
            <a:avLst/>
          </a:prstGeom>
          <a:solidFill>
            <a:schemeClr val="lt1"/>
          </a:solidFill>
          <a:ln cap="flat" cmpd="sng" w="76200">
            <a:solidFill>
              <a:srgbClr val="FFC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33" name="Google Shape;333;p8"/>
          <p:cNvSpPr/>
          <p:nvPr/>
        </p:nvSpPr>
        <p:spPr>
          <a:xfrm>
            <a:off x="9805976" y="3000211"/>
            <a:ext cx="502800" cy="502800"/>
          </a:xfrm>
          <a:prstGeom prst="ellipse">
            <a:avLst/>
          </a:prstGeom>
          <a:solidFill>
            <a:schemeClr val="lt1"/>
          </a:solidFill>
          <a:ln cap="flat" cmpd="sng" w="76200">
            <a:solidFill>
              <a:srgbClr val="FFC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41" name="Google Shape;341;p8"/>
          <p:cNvSpPr/>
          <p:nvPr/>
        </p:nvSpPr>
        <p:spPr>
          <a:xfrm>
            <a:off x="1451036" y="4163447"/>
            <a:ext cx="1005840" cy="1005840"/>
          </a:xfrm>
          <a:prstGeom prst="ellipse">
            <a:avLst/>
          </a:prstGeom>
          <a:solidFill>
            <a:schemeClr val="lt1"/>
          </a:solidFill>
          <a:ln cap="flat" cmpd="sng" w="381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51" name="Google Shape;351;p8"/>
          <p:cNvSpPr txBox="1"/>
          <p:nvPr/>
        </p:nvSpPr>
        <p:spPr>
          <a:xfrm>
            <a:off x="733650" y="2426091"/>
            <a:ext cx="2323800" cy="280500"/>
          </a:xfrm>
          <a:prstGeom prst="rect">
            <a:avLst/>
          </a:prstGeom>
          <a:noFill/>
          <a:ln>
            <a:noFill/>
          </a:ln>
        </p:spPr>
        <p:txBody>
          <a:bodyPr anchorCtr="0" anchor="t" bIns="32125" lIns="64275" spcFirstLastPara="1" rIns="64275" wrap="square" tIns="32125">
            <a:spAutoFit/>
          </a:bodyPr>
          <a:lstStyle/>
          <a:p>
            <a:pPr indent="0" lvl="0" marL="0" marR="0" rtl="0" algn="ctr">
              <a:spcBef>
                <a:spcPts val="0"/>
              </a:spcBef>
              <a:spcAft>
                <a:spcPts val="0"/>
              </a:spcAft>
              <a:buNone/>
            </a:pPr>
            <a:r>
              <a:rPr b="1" lang="en-US">
                <a:solidFill>
                  <a:schemeClr val="accent1"/>
                </a:solidFill>
                <a:latin typeface="Helvetica Neue"/>
                <a:ea typeface="Helvetica Neue"/>
                <a:cs typeface="Helvetica Neue"/>
                <a:sym typeface="Helvetica Neue"/>
              </a:rPr>
              <a:t>Data Collection</a:t>
            </a:r>
            <a:endParaRPr/>
          </a:p>
        </p:txBody>
      </p:sp>
      <p:sp>
        <p:nvSpPr>
          <p:cNvPr id="352" name="Google Shape;352;p8"/>
          <p:cNvSpPr txBox="1"/>
          <p:nvPr/>
        </p:nvSpPr>
        <p:spPr>
          <a:xfrm>
            <a:off x="798957" y="5236633"/>
            <a:ext cx="2323800" cy="311100"/>
          </a:xfrm>
          <a:prstGeom prst="rect">
            <a:avLst/>
          </a:prstGeom>
          <a:noFill/>
          <a:ln>
            <a:noFill/>
          </a:ln>
        </p:spPr>
        <p:txBody>
          <a:bodyPr anchorCtr="0" anchor="t" bIns="32125" lIns="64275" spcFirstLastPara="1" rIns="64275" wrap="square" tIns="32125">
            <a:spAutoFit/>
          </a:bodyPr>
          <a:lstStyle/>
          <a:p>
            <a:pPr indent="0" lvl="0" marL="0" marR="0" rtl="0" algn="ctr">
              <a:lnSpc>
                <a:spcPct val="150000"/>
              </a:lnSpc>
              <a:spcBef>
                <a:spcPts val="0"/>
              </a:spcBef>
              <a:spcAft>
                <a:spcPts val="0"/>
              </a:spcAft>
              <a:buNone/>
            </a:pPr>
            <a:r>
              <a:rPr b="1" lang="en-US" sz="1600">
                <a:solidFill>
                  <a:srgbClr val="5978AB"/>
                </a:solidFill>
                <a:latin typeface="Helvetica Neue"/>
                <a:ea typeface="Helvetica Neue"/>
                <a:cs typeface="Helvetica Neue"/>
                <a:sym typeface="Helvetica Neue"/>
              </a:rPr>
              <a:t>15th March 2024</a:t>
            </a:r>
            <a:endParaRPr/>
          </a:p>
        </p:txBody>
      </p:sp>
      <p:sp>
        <p:nvSpPr>
          <p:cNvPr id="353" name="Google Shape;353;p8"/>
          <p:cNvSpPr/>
          <p:nvPr/>
        </p:nvSpPr>
        <p:spPr>
          <a:xfrm>
            <a:off x="3526710" y="1420248"/>
            <a:ext cx="1005840" cy="1005840"/>
          </a:xfrm>
          <a:prstGeom prst="ellipse">
            <a:avLst/>
          </a:prstGeom>
          <a:solidFill>
            <a:schemeClr val="lt1"/>
          </a:solidFill>
          <a:ln cap="flat" cmpd="sng" w="381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54" name="Google Shape;354;p8"/>
          <p:cNvSpPr txBox="1"/>
          <p:nvPr/>
        </p:nvSpPr>
        <p:spPr>
          <a:xfrm>
            <a:off x="2884359" y="916877"/>
            <a:ext cx="2323800" cy="311100"/>
          </a:xfrm>
          <a:prstGeom prst="rect">
            <a:avLst/>
          </a:prstGeom>
          <a:noFill/>
          <a:ln>
            <a:noFill/>
          </a:ln>
        </p:spPr>
        <p:txBody>
          <a:bodyPr anchorCtr="0" anchor="t" bIns="32125" lIns="64275" spcFirstLastPara="1" rIns="64275" wrap="square" tIns="32125">
            <a:spAutoFit/>
          </a:bodyPr>
          <a:lstStyle/>
          <a:p>
            <a:pPr indent="0" lvl="0" marL="0" marR="0" rtl="0" algn="ctr">
              <a:lnSpc>
                <a:spcPct val="150000"/>
              </a:lnSpc>
              <a:spcBef>
                <a:spcPts val="0"/>
              </a:spcBef>
              <a:spcAft>
                <a:spcPts val="0"/>
              </a:spcAft>
              <a:buNone/>
            </a:pPr>
            <a:r>
              <a:rPr b="1" lang="en-US" sz="1600">
                <a:solidFill>
                  <a:srgbClr val="5978AB"/>
                </a:solidFill>
                <a:latin typeface="Helvetica Neue"/>
                <a:ea typeface="Helvetica Neue"/>
                <a:cs typeface="Helvetica Neue"/>
                <a:sym typeface="Helvetica Neue"/>
              </a:rPr>
              <a:t>2nd</a:t>
            </a:r>
            <a:r>
              <a:rPr b="1" lang="en-US" sz="1600">
                <a:solidFill>
                  <a:srgbClr val="5978AB"/>
                </a:solidFill>
                <a:latin typeface="Helvetica Neue"/>
                <a:ea typeface="Helvetica Neue"/>
                <a:cs typeface="Helvetica Neue"/>
                <a:sym typeface="Helvetica Neue"/>
              </a:rPr>
              <a:t> April 2024</a:t>
            </a:r>
            <a:endParaRPr/>
          </a:p>
        </p:txBody>
      </p:sp>
      <p:sp>
        <p:nvSpPr>
          <p:cNvPr id="355" name="Google Shape;355;p8"/>
          <p:cNvSpPr txBox="1"/>
          <p:nvPr/>
        </p:nvSpPr>
        <p:spPr>
          <a:xfrm>
            <a:off x="2894738" y="4239737"/>
            <a:ext cx="2323800" cy="711300"/>
          </a:xfrm>
          <a:prstGeom prst="rect">
            <a:avLst/>
          </a:prstGeom>
          <a:noFill/>
          <a:ln>
            <a:noFill/>
          </a:ln>
        </p:spPr>
        <p:txBody>
          <a:bodyPr anchorCtr="0" anchor="t" bIns="32125" lIns="64275" spcFirstLastPara="1" rIns="64275" wrap="square" tIns="32125">
            <a:spAutoFit/>
          </a:bodyPr>
          <a:lstStyle/>
          <a:p>
            <a:pPr indent="0" lvl="0" marL="0" marR="0" rtl="0" algn="ctr">
              <a:spcBef>
                <a:spcPts val="0"/>
              </a:spcBef>
              <a:spcAft>
                <a:spcPts val="0"/>
              </a:spcAft>
              <a:buNone/>
            </a:pPr>
            <a:r>
              <a:rPr b="1" lang="en-US">
                <a:solidFill>
                  <a:schemeClr val="dk1"/>
                </a:solidFill>
                <a:latin typeface="Helvetica Neue"/>
                <a:ea typeface="Helvetica Neue"/>
                <a:cs typeface="Helvetica Neue"/>
                <a:sym typeface="Helvetica Neue"/>
              </a:rPr>
              <a:t>Data Preparation </a:t>
            </a:r>
            <a:endParaRPr b="1">
              <a:solidFill>
                <a:schemeClr val="dk1"/>
              </a:solidFill>
              <a:latin typeface="Helvetica Neue"/>
              <a:ea typeface="Helvetica Neue"/>
              <a:cs typeface="Helvetica Neue"/>
              <a:sym typeface="Helvetica Neue"/>
            </a:endParaRPr>
          </a:p>
          <a:p>
            <a:pPr indent="0" lvl="0" marL="0" marR="0" rtl="0" algn="ctr">
              <a:spcBef>
                <a:spcPts val="0"/>
              </a:spcBef>
              <a:spcAft>
                <a:spcPts val="0"/>
              </a:spcAft>
              <a:buNone/>
            </a:pPr>
            <a:r>
              <a:rPr b="1" lang="en-US">
                <a:solidFill>
                  <a:schemeClr val="dk1"/>
                </a:solidFill>
                <a:latin typeface="Helvetica Neue"/>
                <a:ea typeface="Helvetica Neue"/>
                <a:cs typeface="Helvetica Neue"/>
                <a:sym typeface="Helvetica Neue"/>
              </a:rPr>
              <a:t>&amp;</a:t>
            </a:r>
            <a:endParaRPr b="1">
              <a:solidFill>
                <a:schemeClr val="dk1"/>
              </a:solidFill>
              <a:latin typeface="Helvetica Neue"/>
              <a:ea typeface="Helvetica Neue"/>
              <a:cs typeface="Helvetica Neue"/>
              <a:sym typeface="Helvetica Neue"/>
            </a:endParaRPr>
          </a:p>
          <a:p>
            <a:pPr indent="0" lvl="0" marL="0" marR="0" rtl="0" algn="ctr">
              <a:spcBef>
                <a:spcPts val="0"/>
              </a:spcBef>
              <a:spcAft>
                <a:spcPts val="0"/>
              </a:spcAft>
              <a:buNone/>
            </a:pPr>
            <a:r>
              <a:rPr b="1" lang="en-US">
                <a:solidFill>
                  <a:schemeClr val="dk1"/>
                </a:solidFill>
                <a:latin typeface="Helvetica Neue"/>
                <a:ea typeface="Helvetica Neue"/>
                <a:cs typeface="Helvetica Neue"/>
                <a:sym typeface="Helvetica Neue"/>
              </a:rPr>
              <a:t>Data Transformation</a:t>
            </a:r>
            <a:endParaRPr b="1">
              <a:solidFill>
                <a:schemeClr val="dk1"/>
              </a:solidFill>
              <a:latin typeface="Helvetica Neue"/>
              <a:ea typeface="Helvetica Neue"/>
              <a:cs typeface="Helvetica Neue"/>
              <a:sym typeface="Helvetica Neue"/>
            </a:endParaRPr>
          </a:p>
        </p:txBody>
      </p:sp>
      <p:sp>
        <p:nvSpPr>
          <p:cNvPr id="337" name="Google Shape;337;p8"/>
          <p:cNvSpPr/>
          <p:nvPr/>
        </p:nvSpPr>
        <p:spPr>
          <a:xfrm>
            <a:off x="5540148" y="4163447"/>
            <a:ext cx="1005840" cy="1005840"/>
          </a:xfrm>
          <a:prstGeom prst="ellipse">
            <a:avLst/>
          </a:prstGeom>
          <a:solidFill>
            <a:schemeClr val="lt1"/>
          </a:solidFill>
          <a:ln cap="flat" cmpd="sng" w="381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56" name="Google Shape;356;p8"/>
          <p:cNvSpPr txBox="1"/>
          <p:nvPr/>
        </p:nvSpPr>
        <p:spPr>
          <a:xfrm>
            <a:off x="4894826" y="5197717"/>
            <a:ext cx="2323800" cy="311100"/>
          </a:xfrm>
          <a:prstGeom prst="rect">
            <a:avLst/>
          </a:prstGeom>
          <a:noFill/>
          <a:ln>
            <a:noFill/>
          </a:ln>
        </p:spPr>
        <p:txBody>
          <a:bodyPr anchorCtr="0" anchor="t" bIns="32125" lIns="64275" spcFirstLastPara="1" rIns="64275" wrap="square" tIns="32125">
            <a:spAutoFit/>
          </a:bodyPr>
          <a:lstStyle/>
          <a:p>
            <a:pPr indent="0" lvl="0" marL="0" marR="0" rtl="0" algn="ctr">
              <a:lnSpc>
                <a:spcPct val="150000"/>
              </a:lnSpc>
              <a:spcBef>
                <a:spcPts val="0"/>
              </a:spcBef>
              <a:spcAft>
                <a:spcPts val="0"/>
              </a:spcAft>
              <a:buNone/>
            </a:pPr>
            <a:r>
              <a:rPr b="1" lang="en-US" sz="1600">
                <a:solidFill>
                  <a:srgbClr val="5978AB"/>
                </a:solidFill>
                <a:latin typeface="Helvetica Neue"/>
                <a:ea typeface="Helvetica Neue"/>
                <a:cs typeface="Helvetica Neue"/>
                <a:sym typeface="Helvetica Neue"/>
              </a:rPr>
              <a:t>  10th April 2024</a:t>
            </a:r>
            <a:endParaRPr/>
          </a:p>
        </p:txBody>
      </p:sp>
      <p:pic>
        <p:nvPicPr>
          <p:cNvPr descr="Bullseye" id="357" name="Google Shape;357;p8"/>
          <p:cNvPicPr preferRelativeResize="0"/>
          <p:nvPr/>
        </p:nvPicPr>
        <p:blipFill rotWithShape="1">
          <a:blip r:embed="rId3">
            <a:alphaModFix/>
          </a:blip>
          <a:srcRect b="0" l="0" r="0" t="0"/>
          <a:stretch/>
        </p:blipFill>
        <p:spPr>
          <a:xfrm>
            <a:off x="5706642" y="4354507"/>
            <a:ext cx="653396" cy="653396"/>
          </a:xfrm>
          <a:prstGeom prst="rect">
            <a:avLst/>
          </a:prstGeom>
          <a:noFill/>
          <a:ln>
            <a:noFill/>
          </a:ln>
        </p:spPr>
      </p:pic>
      <p:pic>
        <p:nvPicPr>
          <p:cNvPr descr="Database" id="358" name="Google Shape;358;p8"/>
          <p:cNvPicPr preferRelativeResize="0"/>
          <p:nvPr/>
        </p:nvPicPr>
        <p:blipFill rotWithShape="1">
          <a:blip r:embed="rId4">
            <a:alphaModFix/>
          </a:blip>
          <a:srcRect b="0" l="0" r="0" t="0"/>
          <a:stretch/>
        </p:blipFill>
        <p:spPr>
          <a:xfrm>
            <a:off x="3703403" y="1547912"/>
            <a:ext cx="685800" cy="685800"/>
          </a:xfrm>
          <a:prstGeom prst="rect">
            <a:avLst/>
          </a:prstGeom>
          <a:noFill/>
          <a:ln>
            <a:noFill/>
          </a:ln>
        </p:spPr>
      </p:pic>
      <p:pic>
        <p:nvPicPr>
          <p:cNvPr descr="Statistics" id="359" name="Google Shape;359;p8"/>
          <p:cNvPicPr preferRelativeResize="0"/>
          <p:nvPr/>
        </p:nvPicPr>
        <p:blipFill rotWithShape="1">
          <a:blip r:embed="rId5">
            <a:alphaModFix/>
          </a:blip>
          <a:srcRect b="0" l="0" r="0" t="0"/>
          <a:stretch/>
        </p:blipFill>
        <p:spPr>
          <a:xfrm>
            <a:off x="7688703" y="1563832"/>
            <a:ext cx="685800" cy="685800"/>
          </a:xfrm>
          <a:prstGeom prst="rect">
            <a:avLst/>
          </a:prstGeom>
          <a:noFill/>
          <a:ln>
            <a:noFill/>
          </a:ln>
        </p:spPr>
      </p:pic>
      <p:sp>
        <p:nvSpPr>
          <p:cNvPr id="360" name="Google Shape;360;p8"/>
          <p:cNvSpPr txBox="1"/>
          <p:nvPr/>
        </p:nvSpPr>
        <p:spPr>
          <a:xfrm>
            <a:off x="6932125" y="4175625"/>
            <a:ext cx="2601900" cy="957600"/>
          </a:xfrm>
          <a:prstGeom prst="rect">
            <a:avLst/>
          </a:prstGeom>
          <a:noFill/>
          <a:ln>
            <a:noFill/>
          </a:ln>
        </p:spPr>
        <p:txBody>
          <a:bodyPr anchorCtr="0" anchor="t" bIns="32125" lIns="64275" spcFirstLastPara="1" rIns="64275" wrap="square" tIns="32125">
            <a:spAutoFit/>
          </a:bodyPr>
          <a:lstStyle/>
          <a:p>
            <a:pPr indent="0" lvl="0" marL="0" marR="0" rtl="0" algn="ctr">
              <a:spcBef>
                <a:spcPts val="0"/>
              </a:spcBef>
              <a:spcAft>
                <a:spcPts val="0"/>
              </a:spcAft>
              <a:buNone/>
            </a:pPr>
            <a:r>
              <a:rPr b="1" lang="en-US">
                <a:solidFill>
                  <a:schemeClr val="dk1"/>
                </a:solidFill>
                <a:latin typeface="Helvetica Neue"/>
                <a:ea typeface="Helvetica Neue"/>
                <a:cs typeface="Helvetica Neue"/>
                <a:sym typeface="Helvetica Neue"/>
              </a:rPr>
              <a:t>Data Visualization</a:t>
            </a:r>
            <a:endParaRPr b="1">
              <a:solidFill>
                <a:schemeClr val="dk1"/>
              </a:solidFill>
              <a:latin typeface="Helvetica Neue"/>
              <a:ea typeface="Helvetica Neue"/>
              <a:cs typeface="Helvetica Neue"/>
              <a:sym typeface="Helvetica Neue"/>
            </a:endParaRPr>
          </a:p>
          <a:p>
            <a:pPr indent="0" lvl="0" marL="0" marR="0" rtl="0" algn="ctr">
              <a:spcBef>
                <a:spcPts val="0"/>
              </a:spcBef>
              <a:spcAft>
                <a:spcPts val="0"/>
              </a:spcAft>
              <a:buNone/>
            </a:pPr>
            <a:r>
              <a:rPr b="1" lang="en-US">
                <a:solidFill>
                  <a:schemeClr val="dk1"/>
                </a:solidFill>
                <a:latin typeface="Helvetica Neue"/>
                <a:ea typeface="Helvetica Neue"/>
                <a:cs typeface="Helvetica Neue"/>
                <a:sym typeface="Helvetica Neue"/>
              </a:rPr>
              <a:t>using Tableau</a:t>
            </a:r>
            <a:endParaRPr b="1">
              <a:solidFill>
                <a:schemeClr val="dk1"/>
              </a:solidFill>
              <a:latin typeface="Helvetica Neue"/>
              <a:ea typeface="Helvetica Neue"/>
              <a:cs typeface="Helvetica Neue"/>
              <a:sym typeface="Helvetica Neue"/>
            </a:endParaRPr>
          </a:p>
          <a:p>
            <a:pPr indent="0" lvl="0" marL="0" marR="0" rtl="0" algn="ctr">
              <a:spcBef>
                <a:spcPts val="0"/>
              </a:spcBef>
              <a:spcAft>
                <a:spcPts val="0"/>
              </a:spcAft>
              <a:buNone/>
            </a:pPr>
            <a:r>
              <a:t/>
            </a:r>
            <a:endParaRPr sz="1400">
              <a:solidFill>
                <a:srgbClr val="7F7F7F"/>
              </a:solidFill>
              <a:latin typeface="Helvetica Neue"/>
              <a:ea typeface="Helvetica Neue"/>
              <a:cs typeface="Helvetica Neue"/>
              <a:sym typeface="Helvetica Neue"/>
            </a:endParaRPr>
          </a:p>
          <a:p>
            <a:pPr indent="0" lvl="0" marL="0" marR="0" rtl="0" algn="ctr">
              <a:spcBef>
                <a:spcPts val="0"/>
              </a:spcBef>
              <a:spcAft>
                <a:spcPts val="0"/>
              </a:spcAft>
              <a:buNone/>
            </a:pPr>
            <a:r>
              <a:t/>
            </a:r>
            <a:endParaRPr sz="1600">
              <a:solidFill>
                <a:srgbClr val="7F7F7F"/>
              </a:solidFill>
              <a:latin typeface="Helvetica Neue"/>
              <a:ea typeface="Helvetica Neue"/>
              <a:cs typeface="Helvetica Neue"/>
              <a:sym typeface="Helvetica Neue"/>
            </a:endParaRPr>
          </a:p>
        </p:txBody>
      </p:sp>
      <p:sp>
        <p:nvSpPr>
          <p:cNvPr id="361" name="Google Shape;361;p8"/>
          <p:cNvSpPr txBox="1"/>
          <p:nvPr/>
        </p:nvSpPr>
        <p:spPr>
          <a:xfrm>
            <a:off x="4948730" y="1643039"/>
            <a:ext cx="2323800" cy="711300"/>
          </a:xfrm>
          <a:prstGeom prst="rect">
            <a:avLst/>
          </a:prstGeom>
          <a:noFill/>
          <a:ln>
            <a:noFill/>
          </a:ln>
        </p:spPr>
        <p:txBody>
          <a:bodyPr anchorCtr="0" anchor="t" bIns="32125" lIns="64275" spcFirstLastPara="1" rIns="64275" wrap="square" tIns="32125">
            <a:spAutoFit/>
          </a:bodyPr>
          <a:lstStyle/>
          <a:p>
            <a:pPr indent="0" lvl="0" marL="0" marR="0" rtl="0" algn="ctr">
              <a:spcBef>
                <a:spcPts val="0"/>
              </a:spcBef>
              <a:spcAft>
                <a:spcPts val="0"/>
              </a:spcAft>
              <a:buNone/>
            </a:pPr>
            <a:r>
              <a:rPr b="1" lang="en-US">
                <a:solidFill>
                  <a:schemeClr val="dk1"/>
                </a:solidFill>
                <a:latin typeface="Helvetica Neue"/>
                <a:ea typeface="Helvetica Neue"/>
                <a:cs typeface="Helvetica Neue"/>
                <a:sym typeface="Helvetica Neue"/>
              </a:rPr>
              <a:t>AWS </a:t>
            </a:r>
            <a:r>
              <a:rPr b="1" lang="en-US">
                <a:solidFill>
                  <a:schemeClr val="dk1"/>
                </a:solidFill>
                <a:latin typeface="Helvetica Neue"/>
                <a:ea typeface="Helvetica Neue"/>
                <a:cs typeface="Helvetica Neue"/>
                <a:sym typeface="Helvetica Neue"/>
              </a:rPr>
              <a:t>Architecture </a:t>
            </a:r>
            <a:endParaRPr b="1">
              <a:solidFill>
                <a:schemeClr val="dk1"/>
              </a:solidFill>
              <a:latin typeface="Helvetica Neue"/>
              <a:ea typeface="Helvetica Neue"/>
              <a:cs typeface="Helvetica Neue"/>
              <a:sym typeface="Helvetica Neue"/>
            </a:endParaRPr>
          </a:p>
          <a:p>
            <a:pPr indent="0" lvl="0" marL="0" marR="0" rtl="0" algn="ctr">
              <a:spcBef>
                <a:spcPts val="0"/>
              </a:spcBef>
              <a:spcAft>
                <a:spcPts val="0"/>
              </a:spcAft>
              <a:buNone/>
            </a:pPr>
            <a:r>
              <a:rPr b="1" lang="en-US">
                <a:solidFill>
                  <a:schemeClr val="dk1"/>
                </a:solidFill>
                <a:latin typeface="Helvetica Neue"/>
                <a:ea typeface="Helvetica Neue"/>
                <a:cs typeface="Helvetica Neue"/>
                <a:sym typeface="Helvetica Neue"/>
              </a:rPr>
              <a:t>&amp; </a:t>
            </a:r>
            <a:endParaRPr b="1">
              <a:solidFill>
                <a:schemeClr val="dk1"/>
              </a:solidFill>
              <a:latin typeface="Helvetica Neue"/>
              <a:ea typeface="Helvetica Neue"/>
              <a:cs typeface="Helvetica Neue"/>
              <a:sym typeface="Helvetica Neue"/>
            </a:endParaRPr>
          </a:p>
          <a:p>
            <a:pPr indent="0" lvl="0" marL="0" marR="0" rtl="0" algn="ctr">
              <a:spcBef>
                <a:spcPts val="0"/>
              </a:spcBef>
              <a:spcAft>
                <a:spcPts val="0"/>
              </a:spcAft>
              <a:buNone/>
            </a:pPr>
            <a:r>
              <a:rPr b="1" lang="en-US">
                <a:solidFill>
                  <a:schemeClr val="dk1"/>
                </a:solidFill>
                <a:latin typeface="Helvetica Neue"/>
                <a:ea typeface="Helvetica Neue"/>
                <a:cs typeface="Helvetica Neue"/>
                <a:sym typeface="Helvetica Neue"/>
              </a:rPr>
              <a:t> Data Warehouse</a:t>
            </a:r>
            <a:r>
              <a:rPr lang="en-US">
                <a:solidFill>
                  <a:schemeClr val="dk1"/>
                </a:solidFill>
                <a:latin typeface="Helvetica Neue"/>
                <a:ea typeface="Helvetica Neue"/>
                <a:cs typeface="Helvetica Neue"/>
                <a:sym typeface="Helvetica Neue"/>
              </a:rPr>
              <a:t> </a:t>
            </a:r>
            <a:endParaRPr>
              <a:solidFill>
                <a:schemeClr val="dk1"/>
              </a:solidFill>
              <a:latin typeface="Helvetica Neue"/>
              <a:ea typeface="Helvetica Neue"/>
              <a:cs typeface="Helvetica Neue"/>
              <a:sym typeface="Helvetica Neue"/>
            </a:endParaRPr>
          </a:p>
        </p:txBody>
      </p:sp>
      <p:sp>
        <p:nvSpPr>
          <p:cNvPr id="362" name="Google Shape;362;p8"/>
          <p:cNvSpPr txBox="1"/>
          <p:nvPr/>
        </p:nvSpPr>
        <p:spPr>
          <a:xfrm>
            <a:off x="6874733" y="919906"/>
            <a:ext cx="2323800" cy="311100"/>
          </a:xfrm>
          <a:prstGeom prst="rect">
            <a:avLst/>
          </a:prstGeom>
          <a:noFill/>
          <a:ln>
            <a:noFill/>
          </a:ln>
        </p:spPr>
        <p:txBody>
          <a:bodyPr anchorCtr="0" anchor="t" bIns="32125" lIns="64275" spcFirstLastPara="1" rIns="64275" wrap="square" tIns="32125">
            <a:spAutoFit/>
          </a:bodyPr>
          <a:lstStyle/>
          <a:p>
            <a:pPr indent="0" lvl="0" marL="0" marR="0" rtl="0" algn="ctr">
              <a:lnSpc>
                <a:spcPct val="150000"/>
              </a:lnSpc>
              <a:spcBef>
                <a:spcPts val="0"/>
              </a:spcBef>
              <a:spcAft>
                <a:spcPts val="0"/>
              </a:spcAft>
              <a:buNone/>
            </a:pPr>
            <a:r>
              <a:rPr b="1" lang="en-US" sz="1600">
                <a:solidFill>
                  <a:srgbClr val="5978AB"/>
                </a:solidFill>
                <a:latin typeface="Helvetica Neue"/>
                <a:ea typeface="Helvetica Neue"/>
                <a:cs typeface="Helvetica Neue"/>
                <a:sym typeface="Helvetica Neue"/>
              </a:rPr>
              <a:t>1st May 2024</a:t>
            </a:r>
            <a:endParaRPr/>
          </a:p>
        </p:txBody>
      </p:sp>
      <p:sp>
        <p:nvSpPr>
          <p:cNvPr id="363" name="Google Shape;363;p8"/>
          <p:cNvSpPr txBox="1"/>
          <p:nvPr/>
        </p:nvSpPr>
        <p:spPr>
          <a:xfrm>
            <a:off x="9210449" y="5175400"/>
            <a:ext cx="1976400" cy="311100"/>
          </a:xfrm>
          <a:prstGeom prst="rect">
            <a:avLst/>
          </a:prstGeom>
          <a:noFill/>
          <a:ln>
            <a:noFill/>
          </a:ln>
        </p:spPr>
        <p:txBody>
          <a:bodyPr anchorCtr="0" anchor="t" bIns="32125" lIns="64275" spcFirstLastPara="1" rIns="64275" wrap="square" tIns="32125">
            <a:spAutoFit/>
          </a:bodyPr>
          <a:lstStyle/>
          <a:p>
            <a:pPr indent="0" lvl="0" marL="0" marR="0" rtl="0" algn="ctr">
              <a:lnSpc>
                <a:spcPct val="150000"/>
              </a:lnSpc>
              <a:spcBef>
                <a:spcPts val="0"/>
              </a:spcBef>
              <a:spcAft>
                <a:spcPts val="0"/>
              </a:spcAft>
              <a:buNone/>
            </a:pPr>
            <a:r>
              <a:rPr b="1" lang="en-US" sz="1600">
                <a:solidFill>
                  <a:srgbClr val="5978AB"/>
                </a:solidFill>
                <a:latin typeface="Helvetica Neue"/>
                <a:ea typeface="Helvetica Neue"/>
                <a:cs typeface="Helvetica Neue"/>
                <a:sym typeface="Helvetica Neue"/>
              </a:rPr>
              <a:t>7th May 2024</a:t>
            </a:r>
            <a:endParaRPr/>
          </a:p>
        </p:txBody>
      </p:sp>
      <p:pic>
        <p:nvPicPr>
          <p:cNvPr descr="Connections" id="364" name="Google Shape;364;p8"/>
          <p:cNvPicPr preferRelativeResize="0"/>
          <p:nvPr/>
        </p:nvPicPr>
        <p:blipFill rotWithShape="1">
          <a:blip r:embed="rId6">
            <a:alphaModFix/>
          </a:blip>
          <a:srcRect b="0" l="0" r="0" t="0"/>
          <a:stretch/>
        </p:blipFill>
        <p:spPr>
          <a:xfrm>
            <a:off x="1555806" y="4269772"/>
            <a:ext cx="771781" cy="771781"/>
          </a:xfrm>
          <a:prstGeom prst="rect">
            <a:avLst/>
          </a:prstGeom>
          <a:noFill/>
          <a:ln>
            <a:noFill/>
          </a:ln>
        </p:spPr>
      </p:pic>
      <p:sp>
        <p:nvSpPr>
          <p:cNvPr id="365" name="Google Shape;365;p8"/>
          <p:cNvSpPr txBox="1"/>
          <p:nvPr/>
        </p:nvSpPr>
        <p:spPr>
          <a:xfrm>
            <a:off x="8953878" y="1756734"/>
            <a:ext cx="2323800" cy="1388700"/>
          </a:xfrm>
          <a:prstGeom prst="rect">
            <a:avLst/>
          </a:prstGeom>
          <a:noFill/>
          <a:ln>
            <a:noFill/>
          </a:ln>
        </p:spPr>
        <p:txBody>
          <a:bodyPr anchorCtr="0" anchor="t" bIns="32125" lIns="64275" spcFirstLastPara="1" rIns="64275" wrap="square" tIns="32125">
            <a:spAutoFit/>
          </a:bodyPr>
          <a:lstStyle/>
          <a:p>
            <a:pPr indent="0" lvl="0" marL="0" marR="0" rtl="0" algn="ctr">
              <a:spcBef>
                <a:spcPts val="0"/>
              </a:spcBef>
              <a:spcAft>
                <a:spcPts val="0"/>
              </a:spcAft>
              <a:buNone/>
            </a:pPr>
            <a:r>
              <a:rPr b="1" lang="en-US" sz="1400">
                <a:solidFill>
                  <a:schemeClr val="dk1"/>
                </a:solidFill>
                <a:latin typeface="Helvetica Neue"/>
                <a:ea typeface="Helvetica Neue"/>
                <a:cs typeface="Helvetica Neue"/>
                <a:sym typeface="Helvetica Neue"/>
              </a:rPr>
              <a:t>Deliver &amp; Present</a:t>
            </a:r>
            <a:endParaRPr>
              <a:solidFill>
                <a:schemeClr val="dk1"/>
              </a:solidFill>
            </a:endParaRPr>
          </a:p>
          <a:p>
            <a:pPr indent="0" lvl="0" marL="0" marR="0" rtl="0" algn="ctr">
              <a:spcBef>
                <a:spcPts val="0"/>
              </a:spcBef>
              <a:spcAft>
                <a:spcPts val="0"/>
              </a:spcAft>
              <a:buNone/>
            </a:pPr>
            <a:r>
              <a:rPr lang="en-US" sz="1400">
                <a:solidFill>
                  <a:srgbClr val="7F7F7F"/>
                </a:solidFill>
                <a:latin typeface="Helvetica Neue"/>
                <a:ea typeface="Helvetica Neue"/>
                <a:cs typeface="Helvetica Neue"/>
                <a:sym typeface="Helvetica Neue"/>
              </a:rPr>
              <a:t>Present final solution to class</a:t>
            </a:r>
            <a:endParaRPr/>
          </a:p>
          <a:p>
            <a:pPr indent="0" lvl="0" marL="0" marR="0" rtl="0" algn="ctr">
              <a:spcBef>
                <a:spcPts val="0"/>
              </a:spcBef>
              <a:spcAft>
                <a:spcPts val="0"/>
              </a:spcAft>
              <a:buNone/>
            </a:pPr>
            <a:r>
              <a:rPr lang="en-US" sz="1400">
                <a:solidFill>
                  <a:srgbClr val="7F7F7F"/>
                </a:solidFill>
                <a:latin typeface="Helvetica Neue"/>
                <a:ea typeface="Helvetica Neue"/>
                <a:cs typeface="Helvetica Neue"/>
                <a:sym typeface="Helvetica Neue"/>
              </a:rPr>
              <a:t>Determine peer score </a:t>
            </a:r>
            <a:endParaRPr/>
          </a:p>
          <a:p>
            <a:pPr indent="0" lvl="0" marL="0" marR="0" rtl="0" algn="ctr">
              <a:spcBef>
                <a:spcPts val="0"/>
              </a:spcBef>
              <a:spcAft>
                <a:spcPts val="0"/>
              </a:spcAft>
              <a:buNone/>
            </a:pPr>
            <a:r>
              <a:t/>
            </a:r>
            <a:endParaRPr sz="1400">
              <a:solidFill>
                <a:srgbClr val="7F7F7F"/>
              </a:solidFill>
              <a:latin typeface="Helvetica Neue"/>
              <a:ea typeface="Helvetica Neue"/>
              <a:cs typeface="Helvetica Neue"/>
              <a:sym typeface="Helvetica Neue"/>
            </a:endParaRPr>
          </a:p>
          <a:p>
            <a:pPr indent="0" lvl="0" marL="0" marR="0" rtl="0" algn="ctr">
              <a:spcBef>
                <a:spcPts val="0"/>
              </a:spcBef>
              <a:spcAft>
                <a:spcPts val="0"/>
              </a:spcAft>
              <a:buNone/>
            </a:pPr>
            <a:r>
              <a:t/>
            </a:r>
            <a:endParaRPr sz="1600">
              <a:solidFill>
                <a:srgbClr val="7F7F7F"/>
              </a:solidFill>
              <a:latin typeface="Helvetica Neue"/>
              <a:ea typeface="Helvetica Neue"/>
              <a:cs typeface="Helvetica Neue"/>
              <a:sym typeface="Helvetica Neue"/>
            </a:endParaRPr>
          </a:p>
        </p:txBody>
      </p:sp>
      <p:pic>
        <p:nvPicPr>
          <p:cNvPr id="366" name="Google Shape;366;p8"/>
          <p:cNvPicPr preferRelativeResize="0"/>
          <p:nvPr/>
        </p:nvPicPr>
        <p:blipFill rotWithShape="1">
          <a:blip r:embed="rId7">
            <a:alphaModFix/>
          </a:blip>
          <a:srcRect b="0" l="0" r="0" t="0"/>
          <a:stretch/>
        </p:blipFill>
        <p:spPr>
          <a:xfrm>
            <a:off x="9740561" y="4360103"/>
            <a:ext cx="578049" cy="57804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g2d9c4ac64b9_0_8"/>
          <p:cNvSpPr txBox="1"/>
          <p:nvPr/>
        </p:nvSpPr>
        <p:spPr>
          <a:xfrm>
            <a:off x="0" y="0"/>
            <a:ext cx="12192000" cy="6579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1" lang="en-US" sz="4400">
                <a:solidFill>
                  <a:schemeClr val="dk1"/>
                </a:solidFill>
                <a:latin typeface="Calibri"/>
                <a:ea typeface="Calibri"/>
                <a:cs typeface="Calibri"/>
                <a:sym typeface="Calibri"/>
              </a:rPr>
              <a:t>Team Responsibilities</a:t>
            </a:r>
            <a:endParaRPr b="1"/>
          </a:p>
        </p:txBody>
      </p:sp>
      <p:graphicFrame>
        <p:nvGraphicFramePr>
          <p:cNvPr id="372" name="Google Shape;372;g2d9c4ac64b9_0_8"/>
          <p:cNvGraphicFramePr/>
          <p:nvPr/>
        </p:nvGraphicFramePr>
        <p:xfrm>
          <a:off x="74425" y="1098975"/>
          <a:ext cx="3000000" cy="3000000"/>
        </p:xfrm>
        <a:graphic>
          <a:graphicData uri="http://schemas.openxmlformats.org/drawingml/2006/table">
            <a:tbl>
              <a:tblPr>
                <a:noFill/>
                <a:tableStyleId>{A6976F4F-D298-4ED7-9067-AE14FA1440CC}</a:tableStyleId>
              </a:tblPr>
              <a:tblGrid>
                <a:gridCol w="3076550"/>
                <a:gridCol w="1495275"/>
                <a:gridCol w="1495275"/>
                <a:gridCol w="1460900"/>
                <a:gridCol w="1495275"/>
                <a:gridCol w="1460900"/>
                <a:gridCol w="1529700"/>
              </a:tblGrid>
              <a:tr h="616925">
                <a:tc>
                  <a:txBody>
                    <a:bodyPr/>
                    <a:lstStyle/>
                    <a:p>
                      <a:pPr indent="0" lvl="0" marL="0" rtl="0" algn="l">
                        <a:lnSpc>
                          <a:spcPct val="115000"/>
                        </a:lnSpc>
                        <a:spcBef>
                          <a:spcPts val="0"/>
                        </a:spcBef>
                        <a:spcAft>
                          <a:spcPts val="0"/>
                        </a:spcAft>
                        <a:buNone/>
                      </a:pPr>
                      <a:r>
                        <a:rPr b="1" lang="en-US" sz="1800"/>
                        <a:t>Project Deliverables</a:t>
                      </a:r>
                      <a:endParaRPr b="1" sz="1800"/>
                    </a:p>
                  </a:txBody>
                  <a:tcPr marT="9525" marB="91425" marR="9525" marL="9525" anchor="b">
                    <a:lnL cap="flat" cmpd="sng" w="1270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US" sz="1800"/>
                        <a:t>Anupam</a:t>
                      </a:r>
                      <a:endParaRPr b="1" sz="1800"/>
                    </a:p>
                  </a:txBody>
                  <a:tcPr marT="9525" marB="91425" marR="9525" marL="952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US" sz="1800"/>
                        <a:t>Bhushan</a:t>
                      </a:r>
                      <a:endParaRPr b="1" sz="1800"/>
                    </a:p>
                  </a:txBody>
                  <a:tcPr marT="9525" marB="91425" marR="9525" marL="952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US" sz="1800"/>
                        <a:t>Nikki </a:t>
                      </a:r>
                      <a:endParaRPr b="1" sz="1800"/>
                    </a:p>
                  </a:txBody>
                  <a:tcPr marT="9525" marB="91425" marR="9525" marL="952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US" sz="1800"/>
                        <a:t>Prudhvi</a:t>
                      </a:r>
                      <a:endParaRPr b="1" sz="1800"/>
                    </a:p>
                  </a:txBody>
                  <a:tcPr marT="9525" marB="91425" marR="9525" marL="952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US" sz="1800"/>
                        <a:t>Manasa</a:t>
                      </a:r>
                      <a:endParaRPr b="1" sz="1800"/>
                    </a:p>
                  </a:txBody>
                  <a:tcPr marT="9525" marB="91425" marR="9525" marL="952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US" sz="1800"/>
                        <a:t>Thulasiram</a:t>
                      </a:r>
                      <a:endParaRPr b="1" sz="1800"/>
                    </a:p>
                  </a:txBody>
                  <a:tcPr marT="9525" marB="91425" marR="9525" marL="9525" anchor="b">
                    <a:lnL cap="flat" cmpd="sng" w="635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616925">
                <a:tc>
                  <a:txBody>
                    <a:bodyPr/>
                    <a:lstStyle/>
                    <a:p>
                      <a:pPr indent="0" lvl="0" marL="0" rtl="0" algn="l">
                        <a:lnSpc>
                          <a:spcPct val="115000"/>
                        </a:lnSpc>
                        <a:spcBef>
                          <a:spcPts val="0"/>
                        </a:spcBef>
                        <a:spcAft>
                          <a:spcPts val="0"/>
                        </a:spcAft>
                        <a:buNone/>
                      </a:pPr>
                      <a:r>
                        <a:rPr b="1" lang="en-US" sz="1800"/>
                        <a:t>Data Collection</a:t>
                      </a:r>
                      <a:endParaRPr b="1" sz="1800"/>
                    </a:p>
                  </a:txBody>
                  <a:tcPr marT="9525" marB="91425" marR="9525" marL="9525" anchor="b">
                    <a:lnL cap="flat" cmpd="sng" w="1270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200"/>
                        <a:t>           </a:t>
                      </a:r>
                      <a:endParaRPr sz="2200"/>
                    </a:p>
                  </a:txBody>
                  <a:tcPr marT="9525" marB="91425" marR="9525" marL="952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200"/>
                        <a:t> </a:t>
                      </a:r>
                      <a:r>
                        <a:rPr lang="en-US" sz="2500">
                          <a:solidFill>
                            <a:srgbClr val="202124"/>
                          </a:solidFill>
                          <a:highlight>
                            <a:srgbClr val="FFFFFF"/>
                          </a:highlight>
                        </a:rPr>
                        <a:t>✔</a:t>
                      </a:r>
                      <a:endParaRPr sz="1200"/>
                    </a:p>
                  </a:txBody>
                  <a:tcPr marT="9525" marB="91425" marR="9525" marL="952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200"/>
                        <a:t> </a:t>
                      </a:r>
                      <a:endParaRPr sz="1200"/>
                    </a:p>
                  </a:txBody>
                  <a:tcPr marT="9525" marB="91425" marR="9525" marL="952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200"/>
                        <a:t> </a:t>
                      </a:r>
                      <a:endParaRPr sz="1200"/>
                    </a:p>
                  </a:txBody>
                  <a:tcPr marT="9525" marB="91425" marR="9525" marL="952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2500">
                          <a:solidFill>
                            <a:srgbClr val="202124"/>
                          </a:solidFill>
                          <a:highlight>
                            <a:schemeClr val="lt1"/>
                          </a:highlight>
                        </a:rPr>
                        <a:t>✔</a:t>
                      </a:r>
                      <a:endParaRPr sz="1200"/>
                    </a:p>
                  </a:txBody>
                  <a:tcPr marT="9525" marB="91425" marR="9525" marL="952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200"/>
                        <a:t> </a:t>
                      </a:r>
                      <a:endParaRPr sz="1200"/>
                    </a:p>
                  </a:txBody>
                  <a:tcPr marT="9525" marB="91425" marR="9525" marL="9525" anchor="b">
                    <a:lnL cap="flat" cmpd="sng" w="635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616925">
                <a:tc>
                  <a:txBody>
                    <a:bodyPr/>
                    <a:lstStyle/>
                    <a:p>
                      <a:pPr indent="0" lvl="0" marL="0" rtl="0" algn="l">
                        <a:lnSpc>
                          <a:spcPct val="115000"/>
                        </a:lnSpc>
                        <a:spcBef>
                          <a:spcPts val="0"/>
                        </a:spcBef>
                        <a:spcAft>
                          <a:spcPts val="0"/>
                        </a:spcAft>
                        <a:buNone/>
                      </a:pPr>
                      <a:r>
                        <a:rPr b="1" lang="en-US" sz="1800"/>
                        <a:t>Data Preparation</a:t>
                      </a:r>
                      <a:endParaRPr b="1" sz="1800"/>
                    </a:p>
                  </a:txBody>
                  <a:tcPr marT="9525" marB="91425" marR="9525" marL="9525" anchor="b">
                    <a:lnL cap="flat" cmpd="sng" w="1270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200"/>
                        <a:t> </a:t>
                      </a:r>
                      <a:endParaRPr sz="1200"/>
                    </a:p>
                  </a:txBody>
                  <a:tcPr marT="9525" marB="91425" marR="9525" marL="952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200"/>
                        <a:t> </a:t>
                      </a:r>
                      <a:endParaRPr sz="1200"/>
                    </a:p>
                  </a:txBody>
                  <a:tcPr marT="9525" marB="91425" marR="9525" marL="952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200"/>
                        <a:t> </a:t>
                      </a:r>
                      <a:endParaRPr sz="1200"/>
                    </a:p>
                  </a:txBody>
                  <a:tcPr marT="9525" marB="91425" marR="9525" marL="952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200"/>
                        <a:t> </a:t>
                      </a:r>
                      <a:r>
                        <a:rPr lang="en-US" sz="2500">
                          <a:solidFill>
                            <a:srgbClr val="202124"/>
                          </a:solidFill>
                          <a:highlight>
                            <a:srgbClr val="FFFFFF"/>
                          </a:highlight>
                        </a:rPr>
                        <a:t>✔</a:t>
                      </a:r>
                      <a:endParaRPr sz="1200"/>
                    </a:p>
                  </a:txBody>
                  <a:tcPr marT="9525" marB="91425" marR="9525" marL="952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2500">
                          <a:solidFill>
                            <a:srgbClr val="202124"/>
                          </a:solidFill>
                          <a:highlight>
                            <a:schemeClr val="lt1"/>
                          </a:highlight>
                        </a:rPr>
                        <a:t>✔</a:t>
                      </a:r>
                      <a:endParaRPr sz="1200"/>
                    </a:p>
                  </a:txBody>
                  <a:tcPr marT="9525" marB="91425" marR="9525" marL="952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2500">
                          <a:solidFill>
                            <a:srgbClr val="202124"/>
                          </a:solidFill>
                          <a:highlight>
                            <a:schemeClr val="lt1"/>
                          </a:highlight>
                        </a:rPr>
                        <a:t>✔</a:t>
                      </a:r>
                      <a:endParaRPr sz="1200"/>
                    </a:p>
                  </a:txBody>
                  <a:tcPr marT="9525" marB="91425" marR="9525" marL="9525" anchor="b">
                    <a:lnL cap="flat" cmpd="sng" w="635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616925">
                <a:tc>
                  <a:txBody>
                    <a:bodyPr/>
                    <a:lstStyle/>
                    <a:p>
                      <a:pPr indent="0" lvl="0" marL="0" rtl="0" algn="l">
                        <a:lnSpc>
                          <a:spcPct val="115000"/>
                        </a:lnSpc>
                        <a:spcBef>
                          <a:spcPts val="0"/>
                        </a:spcBef>
                        <a:spcAft>
                          <a:spcPts val="0"/>
                        </a:spcAft>
                        <a:buNone/>
                      </a:pPr>
                      <a:r>
                        <a:rPr b="1" lang="en-US" sz="1800"/>
                        <a:t>Data Transformation </a:t>
                      </a:r>
                      <a:endParaRPr b="1" sz="1800"/>
                    </a:p>
                  </a:txBody>
                  <a:tcPr marT="9525" marB="91425" marR="9525" marL="9525" anchor="b">
                    <a:lnL cap="flat" cmpd="sng" w="1270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200"/>
                        <a:t> </a:t>
                      </a:r>
                      <a:r>
                        <a:rPr lang="en-US" sz="2500">
                          <a:solidFill>
                            <a:srgbClr val="202124"/>
                          </a:solidFill>
                          <a:highlight>
                            <a:srgbClr val="FFFFFF"/>
                          </a:highlight>
                        </a:rPr>
                        <a:t>✔</a:t>
                      </a:r>
                      <a:endParaRPr sz="1200"/>
                    </a:p>
                  </a:txBody>
                  <a:tcPr marT="9525" marB="91425" marR="9525" marL="952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200"/>
                        <a:t> </a:t>
                      </a:r>
                      <a:endParaRPr sz="1200"/>
                    </a:p>
                  </a:txBody>
                  <a:tcPr marT="9525" marB="91425" marR="9525" marL="952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200"/>
                        <a:t>             </a:t>
                      </a:r>
                      <a:r>
                        <a:rPr lang="en-US" sz="2500">
                          <a:solidFill>
                            <a:srgbClr val="202124"/>
                          </a:solidFill>
                          <a:highlight>
                            <a:schemeClr val="lt1"/>
                          </a:highlight>
                        </a:rPr>
                        <a:t>✔</a:t>
                      </a:r>
                      <a:endParaRPr sz="1200"/>
                    </a:p>
                  </a:txBody>
                  <a:tcPr marT="9525" marB="91425" marR="9525" marL="952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200"/>
                        <a:t> </a:t>
                      </a:r>
                      <a:endParaRPr sz="1200"/>
                    </a:p>
                  </a:txBody>
                  <a:tcPr marT="9525" marB="91425" marR="9525" marL="952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200"/>
                        <a:t> </a:t>
                      </a:r>
                      <a:endParaRPr sz="1200"/>
                    </a:p>
                  </a:txBody>
                  <a:tcPr marT="9525" marB="91425" marR="9525" marL="952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200"/>
                        <a:t> </a:t>
                      </a:r>
                      <a:endParaRPr sz="1200"/>
                    </a:p>
                  </a:txBody>
                  <a:tcPr marT="9525" marB="91425" marR="9525" marL="9525" anchor="b">
                    <a:lnL cap="flat" cmpd="sng" w="635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616925">
                <a:tc>
                  <a:txBody>
                    <a:bodyPr/>
                    <a:lstStyle/>
                    <a:p>
                      <a:pPr indent="0" lvl="0" marL="0" rtl="0" algn="l">
                        <a:lnSpc>
                          <a:spcPct val="115000"/>
                        </a:lnSpc>
                        <a:spcBef>
                          <a:spcPts val="0"/>
                        </a:spcBef>
                        <a:spcAft>
                          <a:spcPts val="0"/>
                        </a:spcAft>
                        <a:buNone/>
                      </a:pPr>
                      <a:r>
                        <a:rPr b="1" lang="en-US" sz="1800"/>
                        <a:t>Architecture Design</a:t>
                      </a:r>
                      <a:endParaRPr b="1" sz="1800"/>
                    </a:p>
                  </a:txBody>
                  <a:tcPr marT="9525" marB="91425" marR="9525" marL="9525" anchor="b">
                    <a:lnL cap="flat" cmpd="sng" w="1270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200"/>
                        <a:t> </a:t>
                      </a:r>
                      <a:r>
                        <a:rPr lang="en-US" sz="2500">
                          <a:solidFill>
                            <a:srgbClr val="202124"/>
                          </a:solidFill>
                          <a:highlight>
                            <a:srgbClr val="FFFFFF"/>
                          </a:highlight>
                        </a:rPr>
                        <a:t>✔</a:t>
                      </a:r>
                      <a:endParaRPr sz="1200"/>
                    </a:p>
                  </a:txBody>
                  <a:tcPr marT="9525" marB="91425" marR="9525" marL="952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200"/>
                        <a:t> </a:t>
                      </a:r>
                      <a:r>
                        <a:rPr lang="en-US" sz="2500">
                          <a:solidFill>
                            <a:srgbClr val="202124"/>
                          </a:solidFill>
                          <a:highlight>
                            <a:srgbClr val="FFFFFF"/>
                          </a:highlight>
                        </a:rPr>
                        <a:t>✔</a:t>
                      </a:r>
                      <a:endParaRPr sz="1200"/>
                    </a:p>
                  </a:txBody>
                  <a:tcPr marT="9525" marB="91425" marR="9525" marL="952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200"/>
                        <a:t>            </a:t>
                      </a:r>
                      <a:r>
                        <a:rPr lang="en-US" sz="2500">
                          <a:solidFill>
                            <a:srgbClr val="202124"/>
                          </a:solidFill>
                          <a:highlight>
                            <a:schemeClr val="lt1"/>
                          </a:highlight>
                        </a:rPr>
                        <a:t>✔</a:t>
                      </a:r>
                      <a:endParaRPr sz="1200"/>
                    </a:p>
                  </a:txBody>
                  <a:tcPr marT="9525" marB="91425" marR="9525" marL="952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200"/>
                        <a:t> </a:t>
                      </a:r>
                      <a:endParaRPr sz="1200"/>
                    </a:p>
                  </a:txBody>
                  <a:tcPr marT="9525" marB="91425" marR="9525" marL="952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200"/>
                        <a:t> </a:t>
                      </a:r>
                      <a:endParaRPr sz="1200"/>
                    </a:p>
                  </a:txBody>
                  <a:tcPr marT="9525" marB="91425" marR="9525" marL="952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200"/>
                        <a:t> </a:t>
                      </a:r>
                      <a:endParaRPr sz="1200"/>
                    </a:p>
                  </a:txBody>
                  <a:tcPr marT="9525" marB="91425" marR="9525" marL="9525" anchor="b">
                    <a:lnL cap="flat" cmpd="sng" w="635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616925">
                <a:tc>
                  <a:txBody>
                    <a:bodyPr/>
                    <a:lstStyle/>
                    <a:p>
                      <a:pPr indent="0" lvl="0" marL="0" rtl="0" algn="l">
                        <a:lnSpc>
                          <a:spcPct val="115000"/>
                        </a:lnSpc>
                        <a:spcBef>
                          <a:spcPts val="0"/>
                        </a:spcBef>
                        <a:spcAft>
                          <a:spcPts val="0"/>
                        </a:spcAft>
                        <a:buNone/>
                      </a:pPr>
                      <a:r>
                        <a:rPr b="1" lang="en-US" sz="1800"/>
                        <a:t>Data Visualization </a:t>
                      </a:r>
                      <a:endParaRPr b="1" sz="1800"/>
                    </a:p>
                  </a:txBody>
                  <a:tcPr marT="9525" marB="91425" marR="9525" marL="9525" anchor="b">
                    <a:lnL cap="flat" cmpd="sng" w="1270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200"/>
                        <a:t> </a:t>
                      </a:r>
                      <a:endParaRPr sz="1200"/>
                    </a:p>
                  </a:txBody>
                  <a:tcPr marT="9525" marB="91425" marR="9525" marL="952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200"/>
                        <a:t> </a:t>
                      </a:r>
                      <a:r>
                        <a:rPr lang="en-US" sz="2500">
                          <a:solidFill>
                            <a:srgbClr val="202124"/>
                          </a:solidFill>
                          <a:highlight>
                            <a:srgbClr val="FFFFFF"/>
                          </a:highlight>
                        </a:rPr>
                        <a:t>✔</a:t>
                      </a:r>
                      <a:endParaRPr sz="1200"/>
                    </a:p>
                  </a:txBody>
                  <a:tcPr marT="9525" marB="91425" marR="9525" marL="952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200"/>
                        <a:t>             </a:t>
                      </a:r>
                      <a:r>
                        <a:rPr lang="en-US" sz="2500">
                          <a:solidFill>
                            <a:srgbClr val="202124"/>
                          </a:solidFill>
                          <a:highlight>
                            <a:schemeClr val="lt1"/>
                          </a:highlight>
                        </a:rPr>
                        <a:t>✔</a:t>
                      </a:r>
                      <a:endParaRPr sz="1200"/>
                    </a:p>
                  </a:txBody>
                  <a:tcPr marT="9525" marB="91425" marR="9525" marL="952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200"/>
                        <a:t>               </a:t>
                      </a:r>
                      <a:r>
                        <a:rPr lang="en-US" sz="2500">
                          <a:solidFill>
                            <a:srgbClr val="202124"/>
                          </a:solidFill>
                          <a:highlight>
                            <a:schemeClr val="lt1"/>
                          </a:highlight>
                        </a:rPr>
                        <a:t>✔</a:t>
                      </a:r>
                      <a:endParaRPr sz="1200"/>
                    </a:p>
                  </a:txBody>
                  <a:tcPr marT="9525" marB="91425" marR="9525" marL="952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200"/>
                        <a:t> </a:t>
                      </a:r>
                      <a:endParaRPr sz="1200"/>
                    </a:p>
                  </a:txBody>
                  <a:tcPr marT="9525" marB="91425" marR="9525" marL="952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200"/>
                        <a:t> </a:t>
                      </a:r>
                      <a:endParaRPr sz="1200"/>
                    </a:p>
                  </a:txBody>
                  <a:tcPr marT="9525" marB="91425" marR="9525" marL="9525" anchor="b">
                    <a:lnL cap="flat" cmpd="sng" w="635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616925">
                <a:tc>
                  <a:txBody>
                    <a:bodyPr/>
                    <a:lstStyle/>
                    <a:p>
                      <a:pPr indent="0" lvl="0" marL="0" rtl="0" algn="l">
                        <a:lnSpc>
                          <a:spcPct val="115000"/>
                        </a:lnSpc>
                        <a:spcBef>
                          <a:spcPts val="0"/>
                        </a:spcBef>
                        <a:spcAft>
                          <a:spcPts val="0"/>
                        </a:spcAft>
                        <a:buNone/>
                      </a:pPr>
                      <a:r>
                        <a:rPr b="1" lang="en-US" sz="1800"/>
                        <a:t>Validation &amp; Testing </a:t>
                      </a:r>
                      <a:endParaRPr b="1" sz="1800"/>
                    </a:p>
                  </a:txBody>
                  <a:tcPr marT="9525" marB="91425" marR="9525" marL="9525" anchor="b">
                    <a:lnL cap="flat" cmpd="sng" w="1270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200"/>
                        <a:t> </a:t>
                      </a:r>
                      <a:r>
                        <a:rPr lang="en-US" sz="2500">
                          <a:solidFill>
                            <a:srgbClr val="202124"/>
                          </a:solidFill>
                          <a:highlight>
                            <a:srgbClr val="FFFFFF"/>
                          </a:highlight>
                        </a:rPr>
                        <a:t>✔</a:t>
                      </a:r>
                      <a:endParaRPr sz="1200"/>
                    </a:p>
                  </a:txBody>
                  <a:tcPr marT="9525" marB="91425" marR="9525" marL="952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200"/>
                        <a:t> </a:t>
                      </a:r>
                      <a:r>
                        <a:rPr lang="en-US" sz="2500">
                          <a:solidFill>
                            <a:srgbClr val="202124"/>
                          </a:solidFill>
                          <a:highlight>
                            <a:srgbClr val="FFFFFF"/>
                          </a:highlight>
                        </a:rPr>
                        <a:t>✔</a:t>
                      </a:r>
                      <a:endParaRPr sz="1200"/>
                    </a:p>
                  </a:txBody>
                  <a:tcPr marT="9525" marB="91425" marR="9525" marL="952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200"/>
                        <a:t>             </a:t>
                      </a:r>
                      <a:endParaRPr sz="1200"/>
                    </a:p>
                  </a:txBody>
                  <a:tcPr marT="9525" marB="91425" marR="9525" marL="952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200"/>
                        <a:t> </a:t>
                      </a:r>
                      <a:endParaRPr sz="1200"/>
                    </a:p>
                  </a:txBody>
                  <a:tcPr marT="9525" marB="91425" marR="9525" marL="952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200"/>
                        <a:t> </a:t>
                      </a:r>
                      <a:endParaRPr sz="1200"/>
                    </a:p>
                  </a:txBody>
                  <a:tcPr marT="9525" marB="91425" marR="9525" marL="952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200"/>
                        <a:t>                </a:t>
                      </a:r>
                      <a:r>
                        <a:rPr lang="en-US" sz="2500">
                          <a:solidFill>
                            <a:srgbClr val="202124"/>
                          </a:solidFill>
                          <a:highlight>
                            <a:schemeClr val="lt1"/>
                          </a:highlight>
                        </a:rPr>
                        <a:t>✔</a:t>
                      </a:r>
                      <a:endParaRPr sz="1200"/>
                    </a:p>
                  </a:txBody>
                  <a:tcPr marT="9525" marB="91425" marR="9525" marL="9525" anchor="b">
                    <a:lnL cap="flat" cmpd="sng" w="635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10"/>
          <p:cNvSpPr/>
          <p:nvPr/>
        </p:nvSpPr>
        <p:spPr>
          <a:xfrm>
            <a:off x="1110111" y="951487"/>
            <a:ext cx="3269384" cy="1322481"/>
          </a:xfrm>
          <a:prstGeom prst="rect">
            <a:avLst/>
          </a:prstGeom>
          <a:solidFill>
            <a:schemeClr val="lt1"/>
          </a:solidFill>
          <a:ln cap="flat" cmpd="sng" w="1270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q32</a:t>
            </a:r>
            <a:endParaRPr sz="1800">
              <a:solidFill>
                <a:schemeClr val="lt1"/>
              </a:solidFill>
              <a:latin typeface="Calibri"/>
              <a:ea typeface="Calibri"/>
              <a:cs typeface="Calibri"/>
              <a:sym typeface="Calibri"/>
            </a:endParaRPr>
          </a:p>
        </p:txBody>
      </p:sp>
      <p:sp>
        <p:nvSpPr>
          <p:cNvPr id="378" name="Google Shape;378;p10"/>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79" name="Google Shape;379;p10"/>
          <p:cNvSpPr txBox="1"/>
          <p:nvPr/>
        </p:nvSpPr>
        <p:spPr>
          <a:xfrm>
            <a:off x="0" y="0"/>
            <a:ext cx="12192000" cy="657917"/>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1" lang="en-US" sz="4400">
                <a:solidFill>
                  <a:schemeClr val="dk1"/>
                </a:solidFill>
                <a:latin typeface="Calibri"/>
                <a:ea typeface="Calibri"/>
                <a:cs typeface="Calibri"/>
                <a:sym typeface="Calibri"/>
              </a:rPr>
              <a:t>Assumptions</a:t>
            </a:r>
            <a:endParaRPr b="1"/>
          </a:p>
        </p:txBody>
      </p:sp>
      <p:pic>
        <p:nvPicPr>
          <p:cNvPr descr="Compass" id="380" name="Google Shape;380;p10"/>
          <p:cNvPicPr preferRelativeResize="0"/>
          <p:nvPr/>
        </p:nvPicPr>
        <p:blipFill rotWithShape="1">
          <a:blip r:embed="rId3">
            <a:alphaModFix/>
          </a:blip>
          <a:srcRect b="0" l="0" r="0" t="0"/>
          <a:stretch/>
        </p:blipFill>
        <p:spPr>
          <a:xfrm>
            <a:off x="5458327" y="2743200"/>
            <a:ext cx="1371600" cy="1371600"/>
          </a:xfrm>
          <a:prstGeom prst="rect">
            <a:avLst/>
          </a:prstGeom>
          <a:noFill/>
          <a:ln>
            <a:noFill/>
          </a:ln>
        </p:spPr>
      </p:pic>
      <p:sp>
        <p:nvSpPr>
          <p:cNvPr id="381" name="Google Shape;381;p10"/>
          <p:cNvSpPr/>
          <p:nvPr/>
        </p:nvSpPr>
        <p:spPr>
          <a:xfrm rot="10800000">
            <a:off x="1110112" y="951487"/>
            <a:ext cx="901568" cy="453788"/>
          </a:xfrm>
          <a:prstGeom prst="round2SameRect">
            <a:avLst>
              <a:gd fmla="val 16667" name="adj1"/>
              <a:gd fmla="val 0" name="adj2"/>
            </a:avLst>
          </a:prstGeom>
          <a:solidFill>
            <a:schemeClr val="accent3"/>
          </a:solidFill>
          <a:ln cap="flat" cmpd="sng" w="1270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82" name="Google Shape;382;p10"/>
          <p:cNvSpPr txBox="1"/>
          <p:nvPr/>
        </p:nvSpPr>
        <p:spPr>
          <a:xfrm>
            <a:off x="1110111" y="916756"/>
            <a:ext cx="901500" cy="523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800">
                <a:solidFill>
                  <a:schemeClr val="lt1"/>
                </a:solidFill>
                <a:latin typeface="Calibri"/>
                <a:ea typeface="Calibri"/>
                <a:cs typeface="Calibri"/>
                <a:sym typeface="Calibri"/>
              </a:rPr>
              <a:t>1</a:t>
            </a:r>
            <a:endParaRPr/>
          </a:p>
        </p:txBody>
      </p:sp>
      <p:sp>
        <p:nvSpPr>
          <p:cNvPr id="383" name="Google Shape;383;p10"/>
          <p:cNvSpPr/>
          <p:nvPr/>
        </p:nvSpPr>
        <p:spPr>
          <a:xfrm>
            <a:off x="232608" y="2674215"/>
            <a:ext cx="3269384" cy="1322481"/>
          </a:xfrm>
          <a:prstGeom prst="rect">
            <a:avLst/>
          </a:prstGeom>
          <a:solidFill>
            <a:schemeClr val="lt1"/>
          </a:solidFill>
          <a:ln cap="flat" cmpd="sng" w="1270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84" name="Google Shape;384;p10"/>
          <p:cNvSpPr/>
          <p:nvPr/>
        </p:nvSpPr>
        <p:spPr>
          <a:xfrm rot="10800000">
            <a:off x="232609" y="2674215"/>
            <a:ext cx="901568" cy="453788"/>
          </a:xfrm>
          <a:prstGeom prst="round2SameRect">
            <a:avLst>
              <a:gd fmla="val 16667" name="adj1"/>
              <a:gd fmla="val 0" name="adj2"/>
            </a:avLst>
          </a:prstGeom>
          <a:solidFill>
            <a:schemeClr val="accent3"/>
          </a:solidFill>
          <a:ln cap="flat" cmpd="sng" w="1270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85" name="Google Shape;385;p10"/>
          <p:cNvSpPr txBox="1"/>
          <p:nvPr/>
        </p:nvSpPr>
        <p:spPr>
          <a:xfrm>
            <a:off x="232608" y="2632246"/>
            <a:ext cx="901569"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800">
                <a:solidFill>
                  <a:schemeClr val="lt1"/>
                </a:solidFill>
                <a:latin typeface="Calibri"/>
                <a:ea typeface="Calibri"/>
                <a:cs typeface="Calibri"/>
                <a:sym typeface="Calibri"/>
              </a:rPr>
              <a:t>2</a:t>
            </a:r>
            <a:endParaRPr/>
          </a:p>
        </p:txBody>
      </p:sp>
      <p:sp>
        <p:nvSpPr>
          <p:cNvPr id="386" name="Google Shape;386;p10"/>
          <p:cNvSpPr/>
          <p:nvPr/>
        </p:nvSpPr>
        <p:spPr>
          <a:xfrm>
            <a:off x="1110111" y="4443853"/>
            <a:ext cx="3269384" cy="1322481"/>
          </a:xfrm>
          <a:prstGeom prst="rect">
            <a:avLst/>
          </a:prstGeom>
          <a:solidFill>
            <a:schemeClr val="lt1"/>
          </a:solidFill>
          <a:ln cap="flat" cmpd="sng" w="1270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87" name="Google Shape;387;p10"/>
          <p:cNvSpPr/>
          <p:nvPr/>
        </p:nvSpPr>
        <p:spPr>
          <a:xfrm rot="10800000">
            <a:off x="1110112" y="4443853"/>
            <a:ext cx="901568" cy="453788"/>
          </a:xfrm>
          <a:prstGeom prst="round2SameRect">
            <a:avLst>
              <a:gd fmla="val 16667" name="adj1"/>
              <a:gd fmla="val 0" name="adj2"/>
            </a:avLst>
          </a:prstGeom>
          <a:solidFill>
            <a:schemeClr val="accent3"/>
          </a:solidFill>
          <a:ln cap="flat" cmpd="sng" w="1270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88" name="Google Shape;388;p10"/>
          <p:cNvSpPr txBox="1"/>
          <p:nvPr/>
        </p:nvSpPr>
        <p:spPr>
          <a:xfrm>
            <a:off x="1110111" y="4401884"/>
            <a:ext cx="901569"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800">
                <a:solidFill>
                  <a:schemeClr val="lt1"/>
                </a:solidFill>
                <a:latin typeface="Calibri"/>
                <a:ea typeface="Calibri"/>
                <a:cs typeface="Calibri"/>
                <a:sym typeface="Calibri"/>
              </a:rPr>
              <a:t>3</a:t>
            </a:r>
            <a:endParaRPr/>
          </a:p>
        </p:txBody>
      </p:sp>
      <p:sp>
        <p:nvSpPr>
          <p:cNvPr id="389" name="Google Shape;389;p10"/>
          <p:cNvSpPr/>
          <p:nvPr/>
        </p:nvSpPr>
        <p:spPr>
          <a:xfrm>
            <a:off x="7923193" y="951487"/>
            <a:ext cx="3269384" cy="1322481"/>
          </a:xfrm>
          <a:prstGeom prst="rect">
            <a:avLst/>
          </a:prstGeom>
          <a:solidFill>
            <a:schemeClr val="lt1"/>
          </a:solidFill>
          <a:ln cap="flat" cmpd="sng" w="1270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90" name="Google Shape;390;p10"/>
          <p:cNvSpPr/>
          <p:nvPr/>
        </p:nvSpPr>
        <p:spPr>
          <a:xfrm rot="10800000">
            <a:off x="10291009" y="951487"/>
            <a:ext cx="901568" cy="453788"/>
          </a:xfrm>
          <a:prstGeom prst="round2SameRect">
            <a:avLst>
              <a:gd fmla="val 16667" name="adj1"/>
              <a:gd fmla="val 0" name="adj2"/>
            </a:avLst>
          </a:prstGeom>
          <a:solidFill>
            <a:schemeClr val="accent3"/>
          </a:solidFill>
          <a:ln cap="flat" cmpd="sng" w="1270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91" name="Google Shape;391;p10"/>
          <p:cNvSpPr txBox="1"/>
          <p:nvPr/>
        </p:nvSpPr>
        <p:spPr>
          <a:xfrm>
            <a:off x="10308655" y="882055"/>
            <a:ext cx="901569"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800">
                <a:solidFill>
                  <a:schemeClr val="lt1"/>
                </a:solidFill>
                <a:latin typeface="Calibri"/>
                <a:ea typeface="Calibri"/>
                <a:cs typeface="Calibri"/>
                <a:sym typeface="Calibri"/>
              </a:rPr>
              <a:t>4</a:t>
            </a:r>
            <a:endParaRPr/>
          </a:p>
        </p:txBody>
      </p:sp>
      <p:sp>
        <p:nvSpPr>
          <p:cNvPr id="392" name="Google Shape;392;p10"/>
          <p:cNvSpPr/>
          <p:nvPr/>
        </p:nvSpPr>
        <p:spPr>
          <a:xfrm>
            <a:off x="8690010" y="2735371"/>
            <a:ext cx="3269384" cy="1322481"/>
          </a:xfrm>
          <a:prstGeom prst="rect">
            <a:avLst/>
          </a:prstGeom>
          <a:solidFill>
            <a:schemeClr val="lt1"/>
          </a:solidFill>
          <a:ln cap="flat" cmpd="sng" w="1270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93" name="Google Shape;393;p10"/>
          <p:cNvSpPr/>
          <p:nvPr/>
        </p:nvSpPr>
        <p:spPr>
          <a:xfrm rot="10800000">
            <a:off x="11057826" y="2735371"/>
            <a:ext cx="901568" cy="453788"/>
          </a:xfrm>
          <a:prstGeom prst="round2SameRect">
            <a:avLst>
              <a:gd fmla="val 16667" name="adj1"/>
              <a:gd fmla="val 0" name="adj2"/>
            </a:avLst>
          </a:prstGeom>
          <a:solidFill>
            <a:schemeClr val="accent3"/>
          </a:solidFill>
          <a:ln cap="flat" cmpd="sng" w="1270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94" name="Google Shape;394;p10"/>
          <p:cNvSpPr txBox="1"/>
          <p:nvPr/>
        </p:nvSpPr>
        <p:spPr>
          <a:xfrm>
            <a:off x="11075472" y="2665939"/>
            <a:ext cx="901569"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800">
                <a:solidFill>
                  <a:schemeClr val="lt1"/>
                </a:solidFill>
                <a:latin typeface="Calibri"/>
                <a:ea typeface="Calibri"/>
                <a:cs typeface="Calibri"/>
                <a:sym typeface="Calibri"/>
              </a:rPr>
              <a:t>5</a:t>
            </a:r>
            <a:endParaRPr/>
          </a:p>
        </p:txBody>
      </p:sp>
      <p:sp>
        <p:nvSpPr>
          <p:cNvPr id="395" name="Google Shape;395;p10"/>
          <p:cNvSpPr/>
          <p:nvPr/>
        </p:nvSpPr>
        <p:spPr>
          <a:xfrm>
            <a:off x="7940840" y="4443853"/>
            <a:ext cx="3269384" cy="1322481"/>
          </a:xfrm>
          <a:prstGeom prst="rect">
            <a:avLst/>
          </a:prstGeom>
          <a:solidFill>
            <a:schemeClr val="lt1"/>
          </a:solidFill>
          <a:ln cap="flat" cmpd="sng" w="1270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96" name="Google Shape;396;p10"/>
          <p:cNvSpPr/>
          <p:nvPr/>
        </p:nvSpPr>
        <p:spPr>
          <a:xfrm rot="10800000">
            <a:off x="10308656" y="4443853"/>
            <a:ext cx="901568" cy="453788"/>
          </a:xfrm>
          <a:prstGeom prst="round2SameRect">
            <a:avLst>
              <a:gd fmla="val 16667" name="adj1"/>
              <a:gd fmla="val 0" name="adj2"/>
            </a:avLst>
          </a:prstGeom>
          <a:solidFill>
            <a:schemeClr val="accent3"/>
          </a:solidFill>
          <a:ln cap="flat" cmpd="sng" w="1270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97" name="Google Shape;397;p10"/>
          <p:cNvSpPr txBox="1"/>
          <p:nvPr/>
        </p:nvSpPr>
        <p:spPr>
          <a:xfrm>
            <a:off x="10326302" y="4374421"/>
            <a:ext cx="901569"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800">
                <a:solidFill>
                  <a:schemeClr val="lt1"/>
                </a:solidFill>
                <a:latin typeface="Calibri"/>
                <a:ea typeface="Calibri"/>
                <a:cs typeface="Calibri"/>
                <a:sym typeface="Calibri"/>
              </a:rPr>
              <a:t>6</a:t>
            </a:r>
            <a:endParaRPr/>
          </a:p>
        </p:txBody>
      </p:sp>
      <p:sp>
        <p:nvSpPr>
          <p:cNvPr id="398" name="Google Shape;398;p10"/>
          <p:cNvSpPr txBox="1"/>
          <p:nvPr/>
        </p:nvSpPr>
        <p:spPr>
          <a:xfrm>
            <a:off x="1809750" y="1109575"/>
            <a:ext cx="2495400" cy="1508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t>Data Quality and Completeness</a:t>
            </a:r>
            <a:endParaRPr sz="1600">
              <a:solidFill>
                <a:srgbClr val="D0CECE"/>
              </a:solidFill>
              <a:latin typeface="Calibri"/>
              <a:ea typeface="Calibri"/>
              <a:cs typeface="Calibri"/>
              <a:sym typeface="Calibri"/>
            </a:endParaRPr>
          </a:p>
          <a:p>
            <a:pPr indent="0" lvl="0" marL="0" marR="0" rtl="0" algn="l">
              <a:spcBef>
                <a:spcPts val="0"/>
              </a:spcBef>
              <a:spcAft>
                <a:spcPts val="0"/>
              </a:spcAft>
              <a:buNone/>
            </a:pPr>
            <a:r>
              <a:rPr lang="en-US" sz="1200"/>
              <a:t>structured and unstructured data sources used are complete, accurate, and updated after every 30 days.</a:t>
            </a:r>
            <a:endParaRPr sz="1200"/>
          </a:p>
          <a:p>
            <a:pPr indent="0" lvl="0" marL="0" marR="0" rtl="0" algn="l">
              <a:spcBef>
                <a:spcPts val="0"/>
              </a:spcBef>
              <a:spcAft>
                <a:spcPts val="0"/>
              </a:spcAft>
              <a:buNone/>
            </a:pPr>
            <a:r>
              <a:t/>
            </a:r>
            <a:endParaRPr sz="1600">
              <a:solidFill>
                <a:srgbClr val="D0CECE"/>
              </a:solidFill>
              <a:latin typeface="Calibri"/>
              <a:ea typeface="Calibri"/>
              <a:cs typeface="Calibri"/>
              <a:sym typeface="Calibri"/>
            </a:endParaRPr>
          </a:p>
          <a:p>
            <a:pPr indent="0" lvl="0" marL="0" marR="0" rtl="0" algn="l">
              <a:spcBef>
                <a:spcPts val="0"/>
              </a:spcBef>
              <a:spcAft>
                <a:spcPts val="0"/>
              </a:spcAft>
              <a:buNone/>
            </a:pPr>
            <a:r>
              <a:t/>
            </a:r>
            <a:endParaRPr sz="1600">
              <a:solidFill>
                <a:srgbClr val="D0CECE"/>
              </a:solidFill>
              <a:latin typeface="Calibri"/>
              <a:ea typeface="Calibri"/>
              <a:cs typeface="Calibri"/>
              <a:sym typeface="Calibri"/>
            </a:endParaRPr>
          </a:p>
        </p:txBody>
      </p:sp>
      <p:sp>
        <p:nvSpPr>
          <p:cNvPr id="399" name="Google Shape;399;p10"/>
          <p:cNvSpPr txBox="1"/>
          <p:nvPr/>
        </p:nvSpPr>
        <p:spPr>
          <a:xfrm>
            <a:off x="1262514" y="2893856"/>
            <a:ext cx="2002200" cy="9144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0"/>
              </a:spcBef>
              <a:spcAft>
                <a:spcPts val="0"/>
              </a:spcAft>
              <a:buNone/>
            </a:pPr>
            <a:r>
              <a:rPr b="1" lang="en-US" sz="1200"/>
              <a:t>User Base Consistency</a:t>
            </a:r>
            <a:endParaRPr b="1" sz="1200"/>
          </a:p>
          <a:p>
            <a:pPr indent="0" lvl="0" marL="0" rtl="0" algn="l">
              <a:lnSpc>
                <a:spcPct val="115000"/>
              </a:lnSpc>
              <a:spcBef>
                <a:spcPts val="0"/>
              </a:spcBef>
              <a:spcAft>
                <a:spcPts val="0"/>
              </a:spcAft>
              <a:buNone/>
            </a:pPr>
            <a:r>
              <a:rPr lang="en-US" sz="1200"/>
              <a:t>a consistent user base that interacts with the platform.</a:t>
            </a:r>
            <a:endParaRPr sz="1600">
              <a:solidFill>
                <a:srgbClr val="D0CECE"/>
              </a:solidFill>
              <a:latin typeface="Calibri"/>
              <a:ea typeface="Calibri"/>
              <a:cs typeface="Calibri"/>
              <a:sym typeface="Calibri"/>
            </a:endParaRPr>
          </a:p>
        </p:txBody>
      </p:sp>
      <p:sp>
        <p:nvSpPr>
          <p:cNvPr id="400" name="Google Shape;400;p10"/>
          <p:cNvSpPr txBox="1"/>
          <p:nvPr/>
        </p:nvSpPr>
        <p:spPr>
          <a:xfrm>
            <a:off x="1924050" y="4610100"/>
            <a:ext cx="2341800" cy="14007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0"/>
              </a:spcBef>
              <a:spcAft>
                <a:spcPts val="0"/>
              </a:spcAft>
              <a:buNone/>
            </a:pPr>
            <a:r>
              <a:rPr b="1" lang="en-US" sz="1200"/>
              <a:t>AWS Services Reliability</a:t>
            </a:r>
            <a:endParaRPr b="1" sz="1200"/>
          </a:p>
          <a:p>
            <a:pPr indent="0" lvl="0" marL="0" rtl="0" algn="l">
              <a:lnSpc>
                <a:spcPct val="115000"/>
              </a:lnSpc>
              <a:spcBef>
                <a:spcPts val="0"/>
              </a:spcBef>
              <a:spcAft>
                <a:spcPts val="0"/>
              </a:spcAft>
              <a:buNone/>
            </a:pPr>
            <a:r>
              <a:rPr lang="en-US" sz="1200"/>
              <a:t>reliable performance and high availability of AWS services (S3, Lambda, RDS, Glue, SNS).</a:t>
            </a:r>
            <a:endParaRPr sz="1200"/>
          </a:p>
          <a:p>
            <a:pPr indent="0" lvl="0" marL="0" marR="0" rtl="0" algn="l">
              <a:spcBef>
                <a:spcPts val="0"/>
              </a:spcBef>
              <a:spcAft>
                <a:spcPts val="0"/>
              </a:spcAft>
              <a:buNone/>
            </a:pPr>
            <a:r>
              <a:t/>
            </a:r>
            <a:endParaRPr sz="1600">
              <a:solidFill>
                <a:srgbClr val="D0CECE"/>
              </a:solidFill>
              <a:latin typeface="Calibri"/>
              <a:ea typeface="Calibri"/>
              <a:cs typeface="Calibri"/>
              <a:sym typeface="Calibri"/>
            </a:endParaRPr>
          </a:p>
        </p:txBody>
      </p:sp>
      <p:sp>
        <p:nvSpPr>
          <p:cNvPr id="401" name="Google Shape;401;p10"/>
          <p:cNvSpPr txBox="1"/>
          <p:nvPr/>
        </p:nvSpPr>
        <p:spPr>
          <a:xfrm>
            <a:off x="8077200" y="1247925"/>
            <a:ext cx="2247600" cy="11883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0"/>
              </a:spcBef>
              <a:spcAft>
                <a:spcPts val="0"/>
              </a:spcAft>
              <a:buNone/>
            </a:pPr>
            <a:r>
              <a:rPr b="1" lang="en-US" sz="1200"/>
              <a:t>User Data Volume</a:t>
            </a:r>
            <a:endParaRPr b="1" sz="1200"/>
          </a:p>
          <a:p>
            <a:pPr indent="0" lvl="0" marL="0" rtl="0" algn="l">
              <a:lnSpc>
                <a:spcPct val="115000"/>
              </a:lnSpc>
              <a:spcBef>
                <a:spcPts val="0"/>
              </a:spcBef>
              <a:spcAft>
                <a:spcPts val="0"/>
              </a:spcAft>
              <a:buNone/>
            </a:pPr>
            <a:r>
              <a:rPr lang="en-US" sz="1200"/>
              <a:t>the volume of user data limit to 1000 rows so that will not give more was price</a:t>
            </a:r>
            <a:endParaRPr sz="1200"/>
          </a:p>
          <a:p>
            <a:pPr indent="0" lvl="0" marL="0" marR="0" rtl="0" algn="l">
              <a:spcBef>
                <a:spcPts val="0"/>
              </a:spcBef>
              <a:spcAft>
                <a:spcPts val="0"/>
              </a:spcAft>
              <a:buNone/>
            </a:pPr>
            <a:r>
              <a:t/>
            </a:r>
            <a:endParaRPr sz="1600">
              <a:solidFill>
                <a:srgbClr val="D0CECE"/>
              </a:solidFill>
              <a:latin typeface="Calibri"/>
              <a:ea typeface="Calibri"/>
              <a:cs typeface="Calibri"/>
              <a:sym typeface="Calibri"/>
            </a:endParaRPr>
          </a:p>
        </p:txBody>
      </p:sp>
      <p:sp>
        <p:nvSpPr>
          <p:cNvPr id="402" name="Google Shape;402;p10"/>
          <p:cNvSpPr txBox="1"/>
          <p:nvPr/>
        </p:nvSpPr>
        <p:spPr>
          <a:xfrm>
            <a:off x="8810375" y="2893850"/>
            <a:ext cx="2341800" cy="14007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0"/>
              </a:spcBef>
              <a:spcAft>
                <a:spcPts val="0"/>
              </a:spcAft>
              <a:buNone/>
            </a:pPr>
            <a:r>
              <a:rPr b="1" lang="en-US" sz="1200"/>
              <a:t>Cost and Resource Allocation</a:t>
            </a:r>
            <a:endParaRPr b="1" sz="1200"/>
          </a:p>
          <a:p>
            <a:pPr indent="0" lvl="0" marL="0" rtl="0" algn="l">
              <a:lnSpc>
                <a:spcPct val="115000"/>
              </a:lnSpc>
              <a:spcBef>
                <a:spcPts val="0"/>
              </a:spcBef>
              <a:spcAft>
                <a:spcPts val="0"/>
              </a:spcAft>
              <a:buNone/>
            </a:pPr>
            <a:r>
              <a:rPr lang="en-US" sz="1200"/>
              <a:t>costs within AWS are assumed to remain predictable and within budget constraints.</a:t>
            </a:r>
            <a:endParaRPr sz="1200"/>
          </a:p>
          <a:p>
            <a:pPr indent="0" lvl="0" marL="0" marR="0" rtl="0" algn="l">
              <a:spcBef>
                <a:spcPts val="0"/>
              </a:spcBef>
              <a:spcAft>
                <a:spcPts val="0"/>
              </a:spcAft>
              <a:buNone/>
            </a:pPr>
            <a:r>
              <a:t/>
            </a:r>
            <a:endParaRPr sz="1600">
              <a:solidFill>
                <a:srgbClr val="D0CECE"/>
              </a:solidFill>
              <a:latin typeface="Calibri"/>
              <a:ea typeface="Calibri"/>
              <a:cs typeface="Calibri"/>
              <a:sym typeface="Calibri"/>
            </a:endParaRPr>
          </a:p>
        </p:txBody>
      </p:sp>
      <p:sp>
        <p:nvSpPr>
          <p:cNvPr id="403" name="Google Shape;403;p10"/>
          <p:cNvSpPr txBox="1"/>
          <p:nvPr/>
        </p:nvSpPr>
        <p:spPr>
          <a:xfrm>
            <a:off x="8077200" y="4610100"/>
            <a:ext cx="2341800" cy="14007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0"/>
              </a:spcBef>
              <a:spcAft>
                <a:spcPts val="0"/>
              </a:spcAft>
              <a:buNone/>
            </a:pPr>
            <a:r>
              <a:rPr b="1" lang="en-US" sz="1200"/>
              <a:t>Scalability:</a:t>
            </a:r>
            <a:r>
              <a:rPr lang="en-US" sz="1200"/>
              <a:t> </a:t>
            </a:r>
            <a:endParaRPr sz="1200"/>
          </a:p>
          <a:p>
            <a:pPr indent="0" lvl="0" marL="0" rtl="0" algn="l">
              <a:lnSpc>
                <a:spcPct val="115000"/>
              </a:lnSpc>
              <a:spcBef>
                <a:spcPts val="0"/>
              </a:spcBef>
              <a:spcAft>
                <a:spcPts val="0"/>
              </a:spcAft>
              <a:buNone/>
            </a:pPr>
            <a:r>
              <a:rPr lang="en-US" sz="1200"/>
              <a:t>To efficiently scale with growing data volumes and user base, requiring minimal architectural changes.</a:t>
            </a:r>
            <a:endParaRPr sz="1200"/>
          </a:p>
          <a:p>
            <a:pPr indent="0" lvl="0" marL="0" marR="0" rtl="0" algn="l">
              <a:spcBef>
                <a:spcPts val="0"/>
              </a:spcBef>
              <a:spcAft>
                <a:spcPts val="0"/>
              </a:spcAft>
              <a:buNone/>
            </a:pPr>
            <a:r>
              <a:t/>
            </a:r>
            <a:endParaRPr sz="1600">
              <a:solidFill>
                <a:srgbClr val="D0CECE"/>
              </a:solidFill>
              <a:latin typeface="Calibri"/>
              <a:ea typeface="Calibri"/>
              <a:cs typeface="Calibri"/>
              <a:sym typeface="Calibri"/>
            </a:endParaRPr>
          </a:p>
        </p:txBody>
      </p:sp>
      <p:sp>
        <p:nvSpPr>
          <p:cNvPr id="404" name="Google Shape;404;p10"/>
          <p:cNvSpPr txBox="1"/>
          <p:nvPr/>
        </p:nvSpPr>
        <p:spPr>
          <a:xfrm>
            <a:off x="12457471" y="186813"/>
            <a:ext cx="1976284" cy="470898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2000">
                <a:solidFill>
                  <a:schemeClr val="lt1"/>
                </a:solidFill>
                <a:latin typeface="Calibri"/>
                <a:ea typeface="Calibri"/>
                <a:cs typeface="Calibri"/>
                <a:sym typeface="Calibri"/>
              </a:rPr>
              <a:t>Instructions: </a:t>
            </a:r>
            <a:endParaRPr/>
          </a:p>
          <a:p>
            <a:pPr indent="-285750" lvl="0" marL="285750" marR="0" rtl="0" algn="l">
              <a:spcBef>
                <a:spcPts val="0"/>
              </a:spcBef>
              <a:spcAft>
                <a:spcPts val="0"/>
              </a:spcAft>
              <a:buClr>
                <a:schemeClr val="lt1"/>
              </a:buClr>
              <a:buSzPts val="2000"/>
              <a:buFont typeface="Arial"/>
              <a:buChar char="•"/>
            </a:pPr>
            <a:r>
              <a:rPr lang="en-US" sz="2000">
                <a:solidFill>
                  <a:schemeClr val="lt1"/>
                </a:solidFill>
                <a:latin typeface="Calibri"/>
                <a:ea typeface="Calibri"/>
                <a:cs typeface="Calibri"/>
                <a:sym typeface="Calibri"/>
              </a:rPr>
              <a:t>Describe the assumptions made about your project that contextualize its limitations and constraints.</a:t>
            </a:r>
            <a:endParaRPr/>
          </a:p>
          <a:p>
            <a:pPr indent="-285750" lvl="0" marL="285750" marR="0" rtl="0" algn="l">
              <a:spcBef>
                <a:spcPts val="0"/>
              </a:spcBef>
              <a:spcAft>
                <a:spcPts val="0"/>
              </a:spcAft>
              <a:buClr>
                <a:schemeClr val="lt1"/>
              </a:buClr>
              <a:buSzPts val="2000"/>
              <a:buFont typeface="Arial"/>
              <a:buChar char="•"/>
            </a:pPr>
            <a:r>
              <a:rPr lang="en-US" sz="2000">
                <a:solidFill>
                  <a:schemeClr val="lt1"/>
                </a:solidFill>
                <a:latin typeface="Calibri"/>
                <a:ea typeface="Calibri"/>
                <a:cs typeface="Calibri"/>
                <a:sym typeface="Calibri"/>
              </a:rPr>
              <a:t>Feel free to edit/change this slide as much as necessary</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g2d9c4ac64b9_0_59"/>
          <p:cNvSpPr txBox="1"/>
          <p:nvPr>
            <p:ph idx="12" type="sldNum"/>
          </p:nvPr>
        </p:nvSpPr>
        <p:spPr>
          <a:xfrm>
            <a:off x="8610600" y="6356350"/>
            <a:ext cx="2743200" cy="3651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410" name="Google Shape;410;g2d9c4ac64b9_0_59"/>
          <p:cNvPicPr preferRelativeResize="0"/>
          <p:nvPr/>
        </p:nvPicPr>
        <p:blipFill>
          <a:blip r:embed="rId3">
            <a:alphaModFix/>
          </a:blip>
          <a:stretch>
            <a:fillRect/>
          </a:stretch>
        </p:blipFill>
        <p:spPr>
          <a:xfrm>
            <a:off x="919775" y="714637"/>
            <a:ext cx="10274450" cy="5428725"/>
          </a:xfrm>
          <a:prstGeom prst="rect">
            <a:avLst/>
          </a:prstGeom>
          <a:noFill/>
          <a:ln>
            <a:noFill/>
          </a:ln>
        </p:spPr>
      </p:pic>
      <p:sp>
        <p:nvSpPr>
          <p:cNvPr id="411" name="Google Shape;411;g2d9c4ac64b9_0_59"/>
          <p:cNvSpPr txBox="1"/>
          <p:nvPr/>
        </p:nvSpPr>
        <p:spPr>
          <a:xfrm>
            <a:off x="174800" y="61850"/>
            <a:ext cx="6922500" cy="52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3400">
                <a:solidFill>
                  <a:schemeClr val="dk1"/>
                </a:solidFill>
                <a:latin typeface="Calibri"/>
                <a:ea typeface="Calibri"/>
                <a:cs typeface="Calibri"/>
                <a:sym typeface="Calibri"/>
              </a:rPr>
              <a:t>Data </a:t>
            </a:r>
            <a:r>
              <a:rPr b="1" lang="en-US" sz="3400">
                <a:solidFill>
                  <a:schemeClr val="dk1"/>
                </a:solidFill>
                <a:latin typeface="Calibri"/>
                <a:ea typeface="Calibri"/>
                <a:cs typeface="Calibri"/>
                <a:sym typeface="Calibri"/>
              </a:rPr>
              <a:t>Visualization</a:t>
            </a:r>
            <a:r>
              <a:rPr b="1" lang="en-US" sz="3400">
                <a:solidFill>
                  <a:schemeClr val="dk1"/>
                </a:solidFill>
                <a:latin typeface="Calibri"/>
                <a:ea typeface="Calibri"/>
                <a:cs typeface="Calibri"/>
                <a:sym typeface="Calibri"/>
              </a:rPr>
              <a:t>: Tableau </a:t>
            </a:r>
            <a:endParaRPr b="1" sz="3400">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g2d9c4ac64b9_0_113"/>
          <p:cNvSpPr txBox="1"/>
          <p:nvPr>
            <p:ph idx="12" type="sldNum"/>
          </p:nvPr>
        </p:nvSpPr>
        <p:spPr>
          <a:xfrm>
            <a:off x="8610600" y="6356350"/>
            <a:ext cx="2743200" cy="3651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417" name="Google Shape;417;g2d9c4ac64b9_0_113"/>
          <p:cNvSpPr txBox="1"/>
          <p:nvPr/>
        </p:nvSpPr>
        <p:spPr>
          <a:xfrm>
            <a:off x="292100" y="1143000"/>
            <a:ext cx="6247800" cy="2786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a:p>
          <a:p>
            <a:pPr indent="0" lvl="0" marL="0" rtl="0" algn="l">
              <a:spcBef>
                <a:spcPts val="0"/>
              </a:spcBef>
              <a:spcAft>
                <a:spcPts val="0"/>
              </a:spcAft>
              <a:buNone/>
            </a:pPr>
            <a:r>
              <a:rPr lang="en-US"/>
              <a:t>By utilizing </a:t>
            </a:r>
            <a:r>
              <a:rPr b="1" lang="en-US"/>
              <a:t>Amazon Web Services, </a:t>
            </a:r>
            <a:r>
              <a:rPr lang="en-US"/>
              <a:t>we provided a scalable, cost-effective, and reliable solution.</a:t>
            </a:r>
            <a:endParaRPr/>
          </a:p>
          <a:p>
            <a:pPr indent="0" lvl="0" marL="0" rtl="0" algn="l">
              <a:spcBef>
                <a:spcPts val="0"/>
              </a:spcBef>
              <a:spcAft>
                <a:spcPts val="0"/>
              </a:spcAft>
              <a:buNone/>
            </a:pPr>
            <a:r>
              <a:rPr lang="en-US"/>
              <a:t>By implementing methods for data extraction, cleaning, and preparation, system is optimized for data efficiently, reducing latency in data processing and ensuring data integrity.</a:t>
            </a:r>
            <a:endParaRPr/>
          </a:p>
          <a:p>
            <a:pPr indent="0" lvl="0" marL="0" rtl="0" algn="l">
              <a:spcBef>
                <a:spcPts val="0"/>
              </a:spcBef>
              <a:spcAft>
                <a:spcPts val="0"/>
              </a:spcAft>
              <a:buNone/>
            </a:pPr>
            <a:r>
              <a:rPr lang="en-US"/>
              <a:t>A </a:t>
            </a:r>
            <a:r>
              <a:rPr b="1" lang="en-US"/>
              <a:t>dedicated data warehouse</a:t>
            </a:r>
            <a:r>
              <a:rPr lang="en-US"/>
              <a:t> for storing historical data about movies allows for better </a:t>
            </a:r>
            <a:r>
              <a:rPr lang="en-US" sz="1500"/>
              <a:t>organization, retrieval, and analysis of data</a:t>
            </a:r>
            <a:r>
              <a:rPr lang="en-US"/>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Data visualization making it easier for person of Interest to understand trends, make decisions, and track performance.</a:t>
            </a:r>
            <a:endParaRPr/>
          </a:p>
          <a:p>
            <a:pPr indent="0" lvl="0" marL="0" rtl="0" algn="l">
              <a:spcBef>
                <a:spcPts val="0"/>
              </a:spcBef>
              <a:spcAft>
                <a:spcPts val="0"/>
              </a:spcAft>
              <a:buNone/>
            </a:pPr>
            <a:r>
              <a:t/>
            </a:r>
            <a:endParaRPr/>
          </a:p>
        </p:txBody>
      </p:sp>
      <p:sp>
        <p:nvSpPr>
          <p:cNvPr id="418" name="Google Shape;418;g2d9c4ac64b9_0_113"/>
          <p:cNvSpPr txBox="1"/>
          <p:nvPr/>
        </p:nvSpPr>
        <p:spPr>
          <a:xfrm>
            <a:off x="139700" y="88900"/>
            <a:ext cx="62478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200"/>
              <a:t>Solution :</a:t>
            </a:r>
            <a:endParaRPr b="1" sz="22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11"/>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24" name="Google Shape;424;p11"/>
          <p:cNvSpPr txBox="1"/>
          <p:nvPr>
            <p:ph idx="1" type="body"/>
          </p:nvPr>
        </p:nvSpPr>
        <p:spPr>
          <a:xfrm>
            <a:off x="5422900" y="799300"/>
            <a:ext cx="5392500" cy="539400"/>
          </a:xfrm>
          <a:prstGeom prst="rect">
            <a:avLst/>
          </a:prstGeom>
          <a:noFill/>
          <a:ln>
            <a:noFill/>
          </a:ln>
        </p:spPr>
        <p:txBody>
          <a:bodyPr anchorCtr="0" anchor="t" bIns="45700" lIns="91425" spcFirstLastPara="1" rIns="91425" wrap="square" tIns="45700">
            <a:noAutofit/>
          </a:bodyPr>
          <a:lstStyle/>
          <a:p>
            <a:pPr indent="-304800" lvl="0" marL="457200" rtl="0" algn="l">
              <a:lnSpc>
                <a:spcPct val="115000"/>
              </a:lnSpc>
              <a:spcBef>
                <a:spcPts val="0"/>
              </a:spcBef>
              <a:spcAft>
                <a:spcPts val="0"/>
              </a:spcAft>
              <a:buClr>
                <a:srgbClr val="000000"/>
              </a:buClr>
              <a:buSzPts val="1200"/>
              <a:buFont typeface="Arial"/>
              <a:buChar char="●"/>
            </a:pPr>
            <a:r>
              <a:rPr lang="en-US" sz="1200">
                <a:solidFill>
                  <a:srgbClr val="000000"/>
                </a:solidFill>
                <a:latin typeface="Arial"/>
                <a:ea typeface="Arial"/>
                <a:cs typeface="Arial"/>
                <a:sym typeface="Arial"/>
              </a:rPr>
              <a:t>API call:</a:t>
            </a:r>
            <a:endParaRPr sz="12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b="0" lang="en-US" sz="1200">
                <a:solidFill>
                  <a:srgbClr val="000000"/>
                </a:solidFill>
                <a:latin typeface="Arial"/>
                <a:ea typeface="Arial"/>
                <a:cs typeface="Arial"/>
                <a:sym typeface="Arial"/>
              </a:rPr>
              <a:t>Faced daily API call limits that took 3 days in data collection.</a:t>
            </a:r>
            <a:endParaRPr/>
          </a:p>
        </p:txBody>
      </p:sp>
      <p:sp>
        <p:nvSpPr>
          <p:cNvPr id="425" name="Google Shape;425;p11"/>
          <p:cNvSpPr txBox="1"/>
          <p:nvPr>
            <p:ph idx="2" type="body"/>
          </p:nvPr>
        </p:nvSpPr>
        <p:spPr>
          <a:xfrm>
            <a:off x="6367450" y="2273799"/>
            <a:ext cx="5440200" cy="1035600"/>
          </a:xfrm>
          <a:prstGeom prst="rect">
            <a:avLst/>
          </a:prstGeom>
          <a:noFill/>
          <a:ln>
            <a:noFill/>
          </a:ln>
        </p:spPr>
        <p:txBody>
          <a:bodyPr anchorCtr="0" anchor="t" bIns="45700" lIns="91425" spcFirstLastPara="1" rIns="91425" wrap="square" tIns="45700">
            <a:noAutofit/>
          </a:bodyPr>
          <a:lstStyle/>
          <a:p>
            <a:pPr indent="-304800" lvl="0" marL="457200" rtl="0" algn="l">
              <a:lnSpc>
                <a:spcPct val="115000"/>
              </a:lnSpc>
              <a:spcBef>
                <a:spcPts val="0"/>
              </a:spcBef>
              <a:spcAft>
                <a:spcPts val="0"/>
              </a:spcAft>
              <a:buClr>
                <a:srgbClr val="000000"/>
              </a:buClr>
              <a:buSzPts val="1200"/>
              <a:buFont typeface="Arial"/>
              <a:buChar char="●"/>
            </a:pPr>
            <a:r>
              <a:rPr lang="en-US" sz="1200">
                <a:solidFill>
                  <a:srgbClr val="000000"/>
                </a:solidFill>
                <a:latin typeface="Arial"/>
                <a:ea typeface="Arial"/>
                <a:cs typeface="Arial"/>
                <a:sym typeface="Arial"/>
              </a:rPr>
              <a:t>AWS Lambda:</a:t>
            </a:r>
            <a:endParaRPr sz="12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b="0" lang="en-US" sz="1200">
                <a:solidFill>
                  <a:srgbClr val="000000"/>
                </a:solidFill>
                <a:latin typeface="Arial"/>
                <a:ea typeface="Arial"/>
                <a:cs typeface="Arial"/>
                <a:sym typeface="Arial"/>
              </a:rPr>
              <a:t>While running Lambda_handler, we got error of pandas (a python library).</a:t>
            </a:r>
            <a:endParaRPr b="0" sz="12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b="0" lang="en-US" sz="1200">
                <a:solidFill>
                  <a:srgbClr val="000000"/>
                </a:solidFill>
                <a:latin typeface="Arial"/>
                <a:ea typeface="Arial"/>
                <a:cs typeface="Arial"/>
                <a:sym typeface="Arial"/>
              </a:rPr>
              <a:t>Resolved by adding custom layer(making zip file of pandas and python)</a:t>
            </a:r>
            <a:br>
              <a:rPr b="0" lang="en-US" sz="1200">
                <a:solidFill>
                  <a:srgbClr val="000000"/>
                </a:solidFill>
                <a:latin typeface="Arial"/>
                <a:ea typeface="Arial"/>
                <a:cs typeface="Arial"/>
                <a:sym typeface="Arial"/>
              </a:rPr>
            </a:br>
            <a:r>
              <a:rPr b="0" lang="en-US" sz="1200">
                <a:solidFill>
                  <a:srgbClr val="000000"/>
                </a:solidFill>
                <a:latin typeface="Arial"/>
                <a:ea typeface="Arial"/>
                <a:cs typeface="Arial"/>
                <a:sym typeface="Arial"/>
              </a:rPr>
              <a:t>then we are able to perform</a:t>
            </a:r>
            <a:endParaRPr/>
          </a:p>
        </p:txBody>
      </p:sp>
      <p:sp>
        <p:nvSpPr>
          <p:cNvPr id="426" name="Google Shape;426;p11"/>
          <p:cNvSpPr txBox="1"/>
          <p:nvPr>
            <p:ph idx="3" type="body"/>
          </p:nvPr>
        </p:nvSpPr>
        <p:spPr>
          <a:xfrm>
            <a:off x="6438900" y="3283921"/>
            <a:ext cx="5753100" cy="1035600"/>
          </a:xfrm>
          <a:prstGeom prst="rect">
            <a:avLst/>
          </a:prstGeom>
          <a:noFill/>
          <a:ln>
            <a:noFill/>
          </a:ln>
        </p:spPr>
        <p:txBody>
          <a:bodyPr anchorCtr="0" anchor="t" bIns="45700" lIns="91425" spcFirstLastPara="1" rIns="91425" wrap="square" tIns="45700">
            <a:noAutofit/>
          </a:bodyPr>
          <a:lstStyle/>
          <a:p>
            <a:pPr indent="-304800" lvl="0" marL="457200" rtl="0" algn="l">
              <a:lnSpc>
                <a:spcPct val="115000"/>
              </a:lnSpc>
              <a:spcBef>
                <a:spcPts val="0"/>
              </a:spcBef>
              <a:spcAft>
                <a:spcPts val="0"/>
              </a:spcAft>
              <a:buClr>
                <a:srgbClr val="000000"/>
              </a:buClr>
              <a:buSzPts val="1200"/>
              <a:buFont typeface="Arial"/>
              <a:buChar char="●"/>
            </a:pPr>
            <a:r>
              <a:rPr lang="en-US" sz="1200">
                <a:solidFill>
                  <a:srgbClr val="000000"/>
                </a:solidFill>
                <a:latin typeface="Arial"/>
                <a:ea typeface="Arial"/>
                <a:cs typeface="Arial"/>
                <a:sym typeface="Arial"/>
              </a:rPr>
              <a:t>AWS Glue ETL Process:</a:t>
            </a:r>
            <a:endParaRPr sz="12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b="0" lang="en-US" sz="1200">
                <a:solidFill>
                  <a:srgbClr val="000000"/>
                </a:solidFill>
                <a:latin typeface="Arial"/>
                <a:ea typeface="Arial"/>
                <a:cs typeface="Arial"/>
                <a:sym typeface="Arial"/>
              </a:rPr>
              <a:t>For setting up and running Glue Crawler, Job and Data catalog faced some challenges like connecting with Endpoints,VPC Security Groups,JDBC connectors</a:t>
            </a:r>
            <a:br>
              <a:rPr b="0" lang="en-US" sz="1200">
                <a:solidFill>
                  <a:srgbClr val="000000"/>
                </a:solidFill>
                <a:latin typeface="Arial"/>
                <a:ea typeface="Arial"/>
                <a:cs typeface="Arial"/>
                <a:sym typeface="Arial"/>
              </a:rPr>
            </a:br>
            <a:r>
              <a:rPr b="0" lang="en-US" sz="1200">
                <a:solidFill>
                  <a:srgbClr val="000000"/>
                </a:solidFill>
                <a:latin typeface="Arial"/>
                <a:ea typeface="Arial"/>
                <a:cs typeface="Arial"/>
                <a:sym typeface="Arial"/>
              </a:rPr>
              <a:t>so we resolved by learning from YouTube and trying it again and again.</a:t>
            </a:r>
            <a:endParaRPr/>
          </a:p>
        </p:txBody>
      </p:sp>
      <p:sp>
        <p:nvSpPr>
          <p:cNvPr id="427" name="Google Shape;427;p11"/>
          <p:cNvSpPr txBox="1"/>
          <p:nvPr/>
        </p:nvSpPr>
        <p:spPr>
          <a:xfrm>
            <a:off x="0" y="0"/>
            <a:ext cx="12192000" cy="657917"/>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1" lang="en-US" sz="4400">
                <a:solidFill>
                  <a:schemeClr val="dk1"/>
                </a:solidFill>
                <a:latin typeface="Calibri"/>
                <a:ea typeface="Calibri"/>
                <a:cs typeface="Calibri"/>
                <a:sym typeface="Calibri"/>
              </a:rPr>
              <a:t>Challenges</a:t>
            </a:r>
            <a:endParaRPr b="1"/>
          </a:p>
        </p:txBody>
      </p:sp>
      <p:pic>
        <p:nvPicPr>
          <p:cNvPr id="428" name="Google Shape;428;p11"/>
          <p:cNvPicPr preferRelativeResize="0"/>
          <p:nvPr/>
        </p:nvPicPr>
        <p:blipFill rotWithShape="1">
          <a:blip r:embed="rId3">
            <a:alphaModFix/>
          </a:blip>
          <a:srcRect b="0" l="0" r="0" t="0"/>
          <a:stretch/>
        </p:blipFill>
        <p:spPr>
          <a:xfrm>
            <a:off x="1389037" y="2473332"/>
            <a:ext cx="2114558" cy="2114558"/>
          </a:xfrm>
          <a:prstGeom prst="rect">
            <a:avLst/>
          </a:prstGeom>
          <a:noFill/>
          <a:ln>
            <a:noFill/>
          </a:ln>
        </p:spPr>
      </p:pic>
      <p:sp>
        <p:nvSpPr>
          <p:cNvPr id="429" name="Google Shape;429;p11"/>
          <p:cNvSpPr txBox="1"/>
          <p:nvPr/>
        </p:nvSpPr>
        <p:spPr>
          <a:xfrm>
            <a:off x="12457471" y="186813"/>
            <a:ext cx="1976284" cy="255454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2000">
                <a:solidFill>
                  <a:schemeClr val="lt1"/>
                </a:solidFill>
                <a:latin typeface="Calibri"/>
                <a:ea typeface="Calibri"/>
                <a:cs typeface="Calibri"/>
                <a:sym typeface="Calibri"/>
              </a:rPr>
              <a:t>Instructions: </a:t>
            </a:r>
            <a:endParaRPr/>
          </a:p>
          <a:p>
            <a:pPr indent="-285750" lvl="0" marL="285750" marR="0" rtl="0" algn="l">
              <a:spcBef>
                <a:spcPts val="0"/>
              </a:spcBef>
              <a:spcAft>
                <a:spcPts val="0"/>
              </a:spcAft>
              <a:buClr>
                <a:schemeClr val="lt1"/>
              </a:buClr>
              <a:buSzPts val="2000"/>
              <a:buFont typeface="Arial"/>
              <a:buChar char="•"/>
            </a:pPr>
            <a:r>
              <a:rPr lang="en-US" sz="2000">
                <a:solidFill>
                  <a:schemeClr val="lt1"/>
                </a:solidFill>
                <a:latin typeface="Calibri"/>
                <a:ea typeface="Calibri"/>
                <a:cs typeface="Calibri"/>
                <a:sym typeface="Calibri"/>
              </a:rPr>
              <a:t>Describe the top 3 challenges of your project and why they were a challenge</a:t>
            </a:r>
            <a:endParaRPr/>
          </a:p>
        </p:txBody>
      </p:sp>
      <p:sp>
        <p:nvSpPr>
          <p:cNvPr id="430" name="Google Shape;430;p11"/>
          <p:cNvSpPr txBox="1"/>
          <p:nvPr/>
        </p:nvSpPr>
        <p:spPr>
          <a:xfrm>
            <a:off x="5770500" y="4521225"/>
            <a:ext cx="5583300" cy="11445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b="1" lang="en-US" sz="1200"/>
              <a:t>Connecting RDS </a:t>
            </a:r>
            <a:r>
              <a:rPr b="1" lang="en-US" sz="1200"/>
              <a:t>to Tableau</a:t>
            </a:r>
            <a:r>
              <a:rPr b="1" lang="en-US" sz="1200"/>
              <a:t> :</a:t>
            </a:r>
            <a:endParaRPr b="1" sz="1200"/>
          </a:p>
          <a:p>
            <a:pPr indent="0" lvl="0" marL="0" rtl="0" algn="l">
              <a:spcBef>
                <a:spcPts val="0"/>
              </a:spcBef>
              <a:spcAft>
                <a:spcPts val="0"/>
              </a:spcAft>
              <a:buNone/>
            </a:pPr>
            <a:r>
              <a:rPr lang="en-US" sz="1200">
                <a:solidFill>
                  <a:srgbClr val="0D0D0D"/>
                </a:solidFill>
                <a:highlight>
                  <a:srgbClr val="FFFFFF"/>
                </a:highlight>
              </a:rPr>
              <a:t>When we attempted to connect RDS with Tableau, we encountered difficulties due to the absence of necessary drivers. Consequently, we downloaded ODBC drivers, enabling successful connection to the dashboard thereafter</a:t>
            </a:r>
            <a:r>
              <a:rPr lang="en-US" sz="1200">
                <a:solidFill>
                  <a:srgbClr val="0D0D0D"/>
                </a:solidFill>
                <a:highlight>
                  <a:srgbClr val="FFFFFF"/>
                </a:highlight>
                <a:latin typeface="Roboto"/>
                <a:ea typeface="Roboto"/>
                <a:cs typeface="Roboto"/>
                <a:sym typeface="Roboto"/>
              </a:rPr>
              <a:t>.</a:t>
            </a:r>
            <a:endParaRPr b="1" sz="1200"/>
          </a:p>
        </p:txBody>
      </p:sp>
      <p:sp>
        <p:nvSpPr>
          <p:cNvPr id="431" name="Google Shape;431;p11"/>
          <p:cNvSpPr txBox="1"/>
          <p:nvPr>
            <p:ph idx="2" type="body"/>
          </p:nvPr>
        </p:nvSpPr>
        <p:spPr>
          <a:xfrm>
            <a:off x="6057125" y="1453925"/>
            <a:ext cx="5440200" cy="578100"/>
          </a:xfrm>
          <a:prstGeom prst="rect">
            <a:avLst/>
          </a:prstGeom>
          <a:noFill/>
          <a:ln>
            <a:noFill/>
          </a:ln>
        </p:spPr>
        <p:txBody>
          <a:bodyPr anchorCtr="0" anchor="t" bIns="45700" lIns="91425" spcFirstLastPara="1" rIns="91425" wrap="square" tIns="45700">
            <a:normAutofit fontScale="92500" lnSpcReduction="20000"/>
          </a:bodyPr>
          <a:lstStyle/>
          <a:p>
            <a:pPr indent="-299085" lvl="0" marL="457200" rtl="0" algn="l">
              <a:lnSpc>
                <a:spcPct val="115000"/>
              </a:lnSpc>
              <a:spcBef>
                <a:spcPts val="0"/>
              </a:spcBef>
              <a:spcAft>
                <a:spcPts val="0"/>
              </a:spcAft>
              <a:buClr>
                <a:srgbClr val="000000"/>
              </a:buClr>
              <a:buSzPct val="100000"/>
              <a:buFont typeface="Arial"/>
              <a:buChar char="●"/>
            </a:pPr>
            <a:r>
              <a:rPr lang="en-US" sz="1200">
                <a:solidFill>
                  <a:srgbClr val="000000"/>
                </a:solidFill>
                <a:latin typeface="Arial"/>
                <a:ea typeface="Arial"/>
                <a:cs typeface="Arial"/>
                <a:sym typeface="Arial"/>
              </a:rPr>
              <a:t>IAM Roles:</a:t>
            </a:r>
            <a:endParaRPr sz="12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b="0" lang="en-US" sz="1200">
                <a:solidFill>
                  <a:srgbClr val="000000"/>
                </a:solidFill>
                <a:latin typeface="Arial"/>
                <a:ea typeface="Arial"/>
                <a:cs typeface="Arial"/>
                <a:sym typeface="Arial"/>
              </a:rPr>
              <a:t>Creating IAM roles for AWS Lambda and AWS Glue involves extensive research to determine the necessary permissions for AWS Glue.</a:t>
            </a:r>
            <a:endParaRPr b="0" sz="1200">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12"/>
          <p:cNvSpPr/>
          <p:nvPr/>
        </p:nvSpPr>
        <p:spPr>
          <a:xfrm>
            <a:off x="178114" y="802773"/>
            <a:ext cx="856648" cy="827773"/>
          </a:xfrm>
          <a:prstGeom prst="ellipse">
            <a:avLst/>
          </a:prstGeom>
          <a:solidFill>
            <a:schemeClr val="accent5"/>
          </a:solidFill>
          <a:ln cap="flat" cmpd="sng" w="12700">
            <a:solidFill>
              <a:srgbClr val="61789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37" name="Google Shape;437;p12"/>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38" name="Google Shape;438;p12"/>
          <p:cNvSpPr txBox="1"/>
          <p:nvPr>
            <p:ph idx="1" type="body"/>
          </p:nvPr>
        </p:nvSpPr>
        <p:spPr>
          <a:xfrm>
            <a:off x="6551556" y="2629736"/>
            <a:ext cx="2286000" cy="1122128"/>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None/>
            </a:pPr>
            <a:r>
              <a:rPr lang="en-US" sz="1200">
                <a:solidFill>
                  <a:srgbClr val="000000"/>
                </a:solidFill>
                <a:latin typeface="Arial"/>
                <a:ea typeface="Arial"/>
                <a:cs typeface="Arial"/>
                <a:sym typeface="Arial"/>
              </a:rPr>
              <a:t>AWS Glue Service</a:t>
            </a:r>
            <a:r>
              <a:rPr b="0" lang="en-US" sz="1200">
                <a:solidFill>
                  <a:srgbClr val="000000"/>
                </a:solidFill>
                <a:latin typeface="Arial"/>
                <a:ea typeface="Arial"/>
                <a:cs typeface="Arial"/>
                <a:sym typeface="Arial"/>
              </a:rPr>
              <a:t>:</a:t>
            </a:r>
            <a:endParaRPr b="0" sz="12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rPr b="0" lang="en-US" sz="1200">
                <a:solidFill>
                  <a:srgbClr val="000000"/>
                </a:solidFill>
                <a:latin typeface="Arial"/>
                <a:ea typeface="Arial"/>
                <a:cs typeface="Arial"/>
                <a:sym typeface="Arial"/>
              </a:rPr>
              <a:t>Gained knowledge in managing AWS Glue ETL processes, including setting up Crawlers and Jobs, and troubleshooting errors.</a:t>
            </a:r>
            <a:endParaRPr b="0" sz="1200">
              <a:solidFill>
                <a:srgbClr val="000000"/>
              </a:solidFill>
              <a:latin typeface="Arial"/>
              <a:ea typeface="Arial"/>
              <a:cs typeface="Arial"/>
              <a:sym typeface="Arial"/>
            </a:endParaRPr>
          </a:p>
          <a:p>
            <a:pPr indent="0" lvl="0" marL="0" rtl="0" algn="ctr">
              <a:lnSpc>
                <a:spcPct val="90000"/>
              </a:lnSpc>
              <a:spcBef>
                <a:spcPts val="1200"/>
              </a:spcBef>
              <a:spcAft>
                <a:spcPts val="0"/>
              </a:spcAft>
              <a:buClr>
                <a:schemeClr val="lt1"/>
              </a:buClr>
              <a:buSzPts val="1100"/>
              <a:buFont typeface="Calibri"/>
              <a:buNone/>
            </a:pPr>
            <a:r>
              <a:t/>
            </a:r>
            <a:endParaRPr/>
          </a:p>
        </p:txBody>
      </p:sp>
      <p:sp>
        <p:nvSpPr>
          <p:cNvPr id="439" name="Google Shape;439;p12"/>
          <p:cNvSpPr txBox="1"/>
          <p:nvPr>
            <p:ph idx="2" type="body"/>
          </p:nvPr>
        </p:nvSpPr>
        <p:spPr>
          <a:xfrm>
            <a:off x="9182250" y="2401650"/>
            <a:ext cx="2804400" cy="13503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en-US" sz="1200">
                <a:solidFill>
                  <a:srgbClr val="000000"/>
                </a:solidFill>
                <a:latin typeface="Arial"/>
                <a:ea typeface="Arial"/>
                <a:cs typeface="Arial"/>
                <a:sym typeface="Arial"/>
              </a:rPr>
              <a:t>Connecting RDS to Tableau with Ease:</a:t>
            </a:r>
            <a:endParaRPr sz="12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b="0" sz="12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b="0" lang="en-US">
                <a:solidFill>
                  <a:srgbClr val="000000"/>
                </a:solidFill>
                <a:latin typeface="Arial"/>
                <a:ea typeface="Arial"/>
                <a:cs typeface="Arial"/>
                <a:sym typeface="Arial"/>
              </a:rPr>
              <a:t>Initially, we faced obstacles linking RDS with Tableau using the RDS hostname. However, we found an alternative solution: AWS QuickSight. By combining QuickSight with RDS, we achieved seamless integration with Tableau, enhancing data visualization and analysis. This innovative approach streamlined our processes and showcased AWS's versatility in overcoming connectivity hurdles.</a:t>
            </a:r>
            <a:endParaRPr b="0">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b="0" sz="1000">
              <a:solidFill>
                <a:srgbClr val="000000"/>
              </a:solidFill>
              <a:latin typeface="Arial"/>
              <a:ea typeface="Arial"/>
              <a:cs typeface="Arial"/>
              <a:sym typeface="Arial"/>
            </a:endParaRPr>
          </a:p>
          <a:p>
            <a:pPr indent="0" lvl="0" marL="0" rtl="0" algn="l">
              <a:lnSpc>
                <a:spcPct val="90000"/>
              </a:lnSpc>
              <a:spcBef>
                <a:spcPts val="0"/>
              </a:spcBef>
              <a:spcAft>
                <a:spcPts val="0"/>
              </a:spcAft>
              <a:buClr>
                <a:schemeClr val="lt1"/>
              </a:buClr>
              <a:buSzPts val="1100"/>
              <a:buFont typeface="Calibri"/>
              <a:buNone/>
            </a:pPr>
            <a:r>
              <a:t/>
            </a:r>
            <a:endParaRPr b="0" sz="900">
              <a:solidFill>
                <a:srgbClr val="0D0D0D"/>
              </a:solidFill>
              <a:highlight>
                <a:srgbClr val="FFFFFF"/>
              </a:highlight>
              <a:latin typeface="Arial"/>
              <a:ea typeface="Arial"/>
              <a:cs typeface="Arial"/>
              <a:sym typeface="Arial"/>
            </a:endParaRPr>
          </a:p>
        </p:txBody>
      </p:sp>
      <p:sp>
        <p:nvSpPr>
          <p:cNvPr id="440" name="Google Shape;440;p12"/>
          <p:cNvSpPr txBox="1"/>
          <p:nvPr>
            <p:ph idx="3" type="body"/>
          </p:nvPr>
        </p:nvSpPr>
        <p:spPr>
          <a:xfrm>
            <a:off x="3449080" y="2629736"/>
            <a:ext cx="2286000" cy="1122128"/>
          </a:xfrm>
          <a:prstGeom prst="rect">
            <a:avLst/>
          </a:prstGeom>
          <a:noFill/>
          <a:ln>
            <a:noFill/>
          </a:ln>
        </p:spPr>
        <p:txBody>
          <a:bodyPr anchorCtr="0" anchor="t" bIns="45700" lIns="0" spcFirstLastPara="1" rIns="91425" wrap="square" tIns="45700">
            <a:noAutofit/>
          </a:bodyPr>
          <a:lstStyle/>
          <a:p>
            <a:pPr indent="0" lvl="0" marL="0" rtl="0" algn="l">
              <a:lnSpc>
                <a:spcPct val="115000"/>
              </a:lnSpc>
              <a:spcBef>
                <a:spcPts val="1200"/>
              </a:spcBef>
              <a:spcAft>
                <a:spcPts val="0"/>
              </a:spcAft>
              <a:buNone/>
            </a:pPr>
            <a:r>
              <a:rPr lang="en-US" sz="1200">
                <a:solidFill>
                  <a:srgbClr val="000000"/>
                </a:solidFill>
                <a:latin typeface="Arial"/>
                <a:ea typeface="Arial"/>
                <a:cs typeface="Arial"/>
                <a:sym typeface="Arial"/>
              </a:rPr>
              <a:t>AWS Lambda Triggers</a:t>
            </a:r>
            <a:r>
              <a:rPr b="0" lang="en-US" sz="1200">
                <a:solidFill>
                  <a:srgbClr val="000000"/>
                </a:solidFill>
                <a:latin typeface="Arial"/>
                <a:ea typeface="Arial"/>
                <a:cs typeface="Arial"/>
                <a:sym typeface="Arial"/>
              </a:rPr>
              <a:t>:</a:t>
            </a:r>
            <a:endParaRPr b="0" sz="12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rPr b="0" lang="en-US" sz="1200">
                <a:solidFill>
                  <a:srgbClr val="000000"/>
                </a:solidFill>
                <a:latin typeface="Arial"/>
                <a:ea typeface="Arial"/>
                <a:cs typeface="Arial"/>
                <a:sym typeface="Arial"/>
              </a:rPr>
              <a:t>Learned to configure and optimize triggers for AWS Lambda, enhancing automation and reducing unnecessary executions.</a:t>
            </a:r>
            <a:endParaRPr b="0" sz="1200">
              <a:solidFill>
                <a:srgbClr val="000000"/>
              </a:solidFill>
              <a:latin typeface="Arial"/>
              <a:ea typeface="Arial"/>
              <a:cs typeface="Arial"/>
              <a:sym typeface="Arial"/>
            </a:endParaRPr>
          </a:p>
          <a:p>
            <a:pPr indent="0" lvl="0" marL="0" rtl="0" algn="ctr">
              <a:lnSpc>
                <a:spcPct val="90000"/>
              </a:lnSpc>
              <a:spcBef>
                <a:spcPts val="1200"/>
              </a:spcBef>
              <a:spcAft>
                <a:spcPts val="0"/>
              </a:spcAft>
              <a:buClr>
                <a:schemeClr val="lt1"/>
              </a:buClr>
              <a:buSzPts val="1100"/>
              <a:buFont typeface="Calibri"/>
              <a:buNone/>
            </a:pPr>
            <a:r>
              <a:t/>
            </a:r>
            <a:endParaRPr/>
          </a:p>
        </p:txBody>
      </p:sp>
      <p:sp>
        <p:nvSpPr>
          <p:cNvPr id="441" name="Google Shape;441;p12"/>
          <p:cNvSpPr txBox="1"/>
          <p:nvPr>
            <p:ph idx="4" type="body"/>
          </p:nvPr>
        </p:nvSpPr>
        <p:spPr>
          <a:xfrm>
            <a:off x="346600" y="2629713"/>
            <a:ext cx="2286000" cy="23709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None/>
            </a:pPr>
            <a:r>
              <a:rPr lang="en-US" sz="1200">
                <a:solidFill>
                  <a:srgbClr val="000000"/>
                </a:solidFill>
                <a:latin typeface="Arial"/>
                <a:ea typeface="Arial"/>
                <a:cs typeface="Arial"/>
                <a:sym typeface="Arial"/>
              </a:rPr>
              <a:t>S3 Data Transfer</a:t>
            </a:r>
            <a:r>
              <a:rPr b="0" lang="en-US" sz="1200">
                <a:solidFill>
                  <a:srgbClr val="000000"/>
                </a:solidFill>
                <a:latin typeface="Arial"/>
                <a:ea typeface="Arial"/>
                <a:cs typeface="Arial"/>
                <a:sym typeface="Arial"/>
              </a:rPr>
              <a:t>:</a:t>
            </a:r>
            <a:endParaRPr b="0" sz="12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rPr b="0" lang="en-US" sz="1200">
                <a:solidFill>
                  <a:srgbClr val="000000"/>
                </a:solidFill>
                <a:latin typeface="Arial"/>
                <a:ea typeface="Arial"/>
                <a:cs typeface="Arial"/>
                <a:sym typeface="Arial"/>
              </a:rPr>
              <a:t>Mastered automating data transfers between S3 buckets using AWS CLI and managing access permissions for security and efficiency.</a:t>
            </a:r>
            <a:endParaRPr b="0" sz="1200">
              <a:solidFill>
                <a:srgbClr val="000000"/>
              </a:solidFill>
              <a:latin typeface="Arial"/>
              <a:ea typeface="Arial"/>
              <a:cs typeface="Arial"/>
              <a:sym typeface="Arial"/>
            </a:endParaRPr>
          </a:p>
          <a:p>
            <a:pPr indent="0" lvl="0" marL="0" rtl="0" algn="ctr">
              <a:lnSpc>
                <a:spcPct val="90000"/>
              </a:lnSpc>
              <a:spcBef>
                <a:spcPts val="1200"/>
              </a:spcBef>
              <a:spcAft>
                <a:spcPts val="0"/>
              </a:spcAft>
              <a:buClr>
                <a:schemeClr val="lt1"/>
              </a:buClr>
              <a:buSzPts val="1100"/>
              <a:buFont typeface="Calibri"/>
              <a:buNone/>
            </a:pPr>
            <a:r>
              <a:t/>
            </a:r>
            <a:endParaRPr/>
          </a:p>
        </p:txBody>
      </p:sp>
      <p:sp>
        <p:nvSpPr>
          <p:cNvPr id="442" name="Google Shape;442;p12"/>
          <p:cNvSpPr txBox="1"/>
          <p:nvPr/>
        </p:nvSpPr>
        <p:spPr>
          <a:xfrm>
            <a:off x="0" y="0"/>
            <a:ext cx="12192000" cy="6579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1" lang="en-US" sz="4400">
                <a:solidFill>
                  <a:schemeClr val="dk1"/>
                </a:solidFill>
                <a:latin typeface="Calibri"/>
                <a:ea typeface="Calibri"/>
                <a:cs typeface="Calibri"/>
                <a:sym typeface="Calibri"/>
              </a:rPr>
              <a:t>Lessons Learned</a:t>
            </a:r>
            <a:endParaRPr b="1"/>
          </a:p>
        </p:txBody>
      </p:sp>
      <p:pic>
        <p:nvPicPr>
          <p:cNvPr descr="Head with gears" id="443" name="Google Shape;443;p12"/>
          <p:cNvPicPr preferRelativeResize="0"/>
          <p:nvPr/>
        </p:nvPicPr>
        <p:blipFill rotWithShape="1">
          <a:blip r:embed="rId3">
            <a:alphaModFix/>
          </a:blip>
          <a:srcRect b="0" l="0" r="0" t="0"/>
          <a:stretch/>
        </p:blipFill>
        <p:spPr>
          <a:xfrm>
            <a:off x="240725" y="850946"/>
            <a:ext cx="731425" cy="731425"/>
          </a:xfrm>
          <a:prstGeom prst="rect">
            <a:avLst/>
          </a:prstGeom>
          <a:noFill/>
          <a:ln>
            <a:noFill/>
          </a:ln>
        </p:spPr>
      </p:pic>
      <p:sp>
        <p:nvSpPr>
          <p:cNvPr id="444" name="Google Shape;444;p12"/>
          <p:cNvSpPr txBox="1"/>
          <p:nvPr/>
        </p:nvSpPr>
        <p:spPr>
          <a:xfrm>
            <a:off x="1248973" y="962526"/>
            <a:ext cx="780840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The following are the lessons learned from the project.</a:t>
            </a:r>
            <a:endParaRPr/>
          </a:p>
        </p:txBody>
      </p:sp>
      <p:sp>
        <p:nvSpPr>
          <p:cNvPr id="445" name="Google Shape;445;p12"/>
          <p:cNvSpPr txBox="1"/>
          <p:nvPr/>
        </p:nvSpPr>
        <p:spPr>
          <a:xfrm>
            <a:off x="12457471" y="186813"/>
            <a:ext cx="1976284" cy="378565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2000">
                <a:solidFill>
                  <a:schemeClr val="lt1"/>
                </a:solidFill>
                <a:latin typeface="Calibri"/>
                <a:ea typeface="Calibri"/>
                <a:cs typeface="Calibri"/>
                <a:sym typeface="Calibri"/>
              </a:rPr>
              <a:t>Instructions: </a:t>
            </a:r>
            <a:endParaRPr/>
          </a:p>
          <a:p>
            <a:pPr indent="-285750" lvl="0" marL="285750" marR="0" rtl="0" algn="l">
              <a:spcBef>
                <a:spcPts val="0"/>
              </a:spcBef>
              <a:spcAft>
                <a:spcPts val="0"/>
              </a:spcAft>
              <a:buClr>
                <a:schemeClr val="lt1"/>
              </a:buClr>
              <a:buSzPts val="2000"/>
              <a:buFont typeface="Arial"/>
              <a:buChar char="•"/>
            </a:pPr>
            <a:r>
              <a:rPr lang="en-US" sz="2000">
                <a:solidFill>
                  <a:schemeClr val="lt1"/>
                </a:solidFill>
                <a:latin typeface="Calibri"/>
                <a:ea typeface="Calibri"/>
                <a:cs typeface="Calibri"/>
                <a:sym typeface="Calibri"/>
              </a:rPr>
              <a:t>Provide a few key lessons learned and describe how you might implement them if you had another opportunity to do the project all over again</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13"/>
          <p:cNvSpPr txBox="1"/>
          <p:nvPr/>
        </p:nvSpPr>
        <p:spPr>
          <a:xfrm>
            <a:off x="2345175" y="1110725"/>
            <a:ext cx="7737300" cy="4316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4400">
                <a:solidFill>
                  <a:schemeClr val="lt1"/>
                </a:solidFill>
              </a:rPr>
              <a:t>THANK YOU!!!</a:t>
            </a:r>
            <a:endParaRPr sz="4400">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
          <p:cNvSpPr txBox="1"/>
          <p:nvPr>
            <p:ph type="ctrTitle"/>
          </p:nvPr>
        </p:nvSpPr>
        <p:spPr>
          <a:xfrm>
            <a:off x="165100" y="1015119"/>
            <a:ext cx="6637356" cy="926371"/>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lt1"/>
              </a:buClr>
              <a:buSzPts val="8000"/>
              <a:buFont typeface="Corbel"/>
              <a:buNone/>
            </a:pPr>
            <a:r>
              <a:rPr lang="en-US" sz="8000"/>
              <a:t>Agenda</a:t>
            </a:r>
            <a:endParaRPr/>
          </a:p>
        </p:txBody>
      </p:sp>
      <p:sp>
        <p:nvSpPr>
          <p:cNvPr id="216" name="Google Shape;216;p2"/>
          <p:cNvSpPr txBox="1"/>
          <p:nvPr>
            <p:ph idx="1" type="subTitle"/>
          </p:nvPr>
        </p:nvSpPr>
        <p:spPr>
          <a:xfrm>
            <a:off x="7461600" y="328325"/>
            <a:ext cx="4565400" cy="5224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accent1"/>
              </a:buClr>
              <a:buSzPts val="2400"/>
              <a:buFont typeface="Arial"/>
              <a:buChar char="•"/>
            </a:pPr>
            <a:r>
              <a:rPr lang="en-US"/>
              <a:t>Overview</a:t>
            </a:r>
            <a:endParaRPr/>
          </a:p>
          <a:p>
            <a:pPr indent="-342900" lvl="0" marL="342900" marR="0" rtl="0" algn="l">
              <a:lnSpc>
                <a:spcPct val="90000"/>
              </a:lnSpc>
              <a:spcBef>
                <a:spcPts val="0"/>
              </a:spcBef>
              <a:spcAft>
                <a:spcPts val="0"/>
              </a:spcAft>
              <a:buSzPts val="2400"/>
              <a:buChar char="•"/>
            </a:pPr>
            <a:r>
              <a:rPr lang="en-US"/>
              <a:t>Problem Statement</a:t>
            </a:r>
            <a:endParaRPr/>
          </a:p>
          <a:p>
            <a:pPr indent="-342900" lvl="0" marL="342900" marR="0" rtl="0" algn="l">
              <a:lnSpc>
                <a:spcPct val="90000"/>
              </a:lnSpc>
              <a:spcBef>
                <a:spcPts val="1000"/>
              </a:spcBef>
              <a:spcAft>
                <a:spcPts val="0"/>
              </a:spcAft>
              <a:buClr>
                <a:schemeClr val="accent1"/>
              </a:buClr>
              <a:buSzPts val="2400"/>
              <a:buFont typeface="Arial"/>
              <a:buChar char="•"/>
            </a:pPr>
            <a:r>
              <a:rPr lang="en-US"/>
              <a:t>Project Requirements</a:t>
            </a:r>
            <a:endParaRPr/>
          </a:p>
          <a:p>
            <a:pPr indent="-342900" lvl="0" marL="342900" marR="0" rtl="0" algn="l">
              <a:lnSpc>
                <a:spcPct val="90000"/>
              </a:lnSpc>
              <a:spcBef>
                <a:spcPts val="1000"/>
              </a:spcBef>
              <a:spcAft>
                <a:spcPts val="0"/>
              </a:spcAft>
              <a:buClr>
                <a:schemeClr val="accent1"/>
              </a:buClr>
              <a:buSzPts val="2400"/>
              <a:buFont typeface="Arial"/>
              <a:buChar char="•"/>
            </a:pPr>
            <a:r>
              <a:rPr lang="en-US"/>
              <a:t>Data </a:t>
            </a:r>
            <a:r>
              <a:rPr lang="en-US"/>
              <a:t>Profiling</a:t>
            </a:r>
            <a:endParaRPr/>
          </a:p>
          <a:p>
            <a:pPr indent="-342900" lvl="0" marL="342900" marR="0" rtl="0" algn="l">
              <a:lnSpc>
                <a:spcPct val="90000"/>
              </a:lnSpc>
              <a:spcBef>
                <a:spcPts val="1000"/>
              </a:spcBef>
              <a:spcAft>
                <a:spcPts val="0"/>
              </a:spcAft>
              <a:buSzPts val="2400"/>
              <a:buChar char="•"/>
            </a:pPr>
            <a:r>
              <a:rPr lang="en-US"/>
              <a:t>ER Diagram</a:t>
            </a:r>
            <a:endParaRPr/>
          </a:p>
          <a:p>
            <a:pPr indent="-342900" lvl="0" marL="342900" marR="0" rtl="0" algn="l">
              <a:lnSpc>
                <a:spcPct val="90000"/>
              </a:lnSpc>
              <a:spcBef>
                <a:spcPts val="1000"/>
              </a:spcBef>
              <a:spcAft>
                <a:spcPts val="0"/>
              </a:spcAft>
              <a:buClr>
                <a:schemeClr val="accent1"/>
              </a:buClr>
              <a:buSzPts val="2400"/>
              <a:buFont typeface="Arial"/>
              <a:buChar char="•"/>
            </a:pPr>
            <a:r>
              <a:rPr lang="en-US"/>
              <a:t>AWS Architecture</a:t>
            </a:r>
            <a:endParaRPr/>
          </a:p>
          <a:p>
            <a:pPr indent="-342900" lvl="0" marL="342900" marR="0" rtl="0" algn="l">
              <a:lnSpc>
                <a:spcPct val="90000"/>
              </a:lnSpc>
              <a:spcBef>
                <a:spcPts val="1000"/>
              </a:spcBef>
              <a:spcAft>
                <a:spcPts val="0"/>
              </a:spcAft>
              <a:buClr>
                <a:schemeClr val="accent1"/>
              </a:buClr>
              <a:buSzPts val="2400"/>
              <a:buFont typeface="Arial"/>
              <a:buChar char="•"/>
            </a:pPr>
            <a:r>
              <a:rPr lang="en-US"/>
              <a:t>Demo</a:t>
            </a:r>
            <a:endParaRPr/>
          </a:p>
          <a:p>
            <a:pPr indent="-342900" lvl="0" marL="342900" marR="0" rtl="0" algn="l">
              <a:lnSpc>
                <a:spcPct val="90000"/>
              </a:lnSpc>
              <a:spcBef>
                <a:spcPts val="1000"/>
              </a:spcBef>
              <a:spcAft>
                <a:spcPts val="0"/>
              </a:spcAft>
              <a:buClr>
                <a:schemeClr val="accent1"/>
              </a:buClr>
              <a:buSzPts val="2400"/>
              <a:buFont typeface="Arial"/>
              <a:buChar char="•"/>
            </a:pPr>
            <a:r>
              <a:rPr lang="en-US"/>
              <a:t>Project Milestones &amp; Timeline</a:t>
            </a:r>
            <a:endParaRPr/>
          </a:p>
          <a:p>
            <a:pPr indent="-342900" lvl="0" marL="342900" marR="0" rtl="0" algn="l">
              <a:lnSpc>
                <a:spcPct val="90000"/>
              </a:lnSpc>
              <a:spcBef>
                <a:spcPts val="1000"/>
              </a:spcBef>
              <a:spcAft>
                <a:spcPts val="0"/>
              </a:spcAft>
              <a:buClr>
                <a:schemeClr val="accent1"/>
              </a:buClr>
              <a:buSzPts val="2400"/>
              <a:buFont typeface="Arial"/>
              <a:buChar char="•"/>
            </a:pPr>
            <a:r>
              <a:rPr lang="en-US"/>
              <a:t>Team Responsibilities</a:t>
            </a:r>
            <a:endParaRPr/>
          </a:p>
          <a:p>
            <a:pPr indent="-342900" lvl="0" marL="342900" marR="0" rtl="0" algn="l">
              <a:lnSpc>
                <a:spcPct val="90000"/>
              </a:lnSpc>
              <a:spcBef>
                <a:spcPts val="1000"/>
              </a:spcBef>
              <a:spcAft>
                <a:spcPts val="0"/>
              </a:spcAft>
              <a:buSzPts val="2400"/>
              <a:buChar char="•"/>
            </a:pPr>
            <a:r>
              <a:rPr lang="en-US"/>
              <a:t>Assumptions</a:t>
            </a:r>
            <a:endParaRPr/>
          </a:p>
          <a:p>
            <a:pPr indent="-342900" lvl="0" marL="342900" marR="0" rtl="0" algn="l">
              <a:lnSpc>
                <a:spcPct val="90000"/>
              </a:lnSpc>
              <a:spcBef>
                <a:spcPts val="1000"/>
              </a:spcBef>
              <a:spcAft>
                <a:spcPts val="0"/>
              </a:spcAft>
              <a:buSzPts val="2400"/>
              <a:buChar char="•"/>
            </a:pPr>
            <a:r>
              <a:rPr lang="en-US"/>
              <a:t>Data Visualization</a:t>
            </a:r>
            <a:endParaRPr/>
          </a:p>
          <a:p>
            <a:pPr indent="-342900" lvl="0" marL="342900" marR="0" rtl="0" algn="l">
              <a:lnSpc>
                <a:spcPct val="90000"/>
              </a:lnSpc>
              <a:spcBef>
                <a:spcPts val="1000"/>
              </a:spcBef>
              <a:spcAft>
                <a:spcPts val="0"/>
              </a:spcAft>
              <a:buClr>
                <a:schemeClr val="accent1"/>
              </a:buClr>
              <a:buSzPts val="2400"/>
              <a:buFont typeface="Arial"/>
              <a:buChar char="•"/>
            </a:pPr>
            <a:r>
              <a:rPr lang="en-US"/>
              <a:t>Challenges </a:t>
            </a:r>
            <a:endParaRPr/>
          </a:p>
          <a:p>
            <a:pPr indent="-342900" lvl="0" marL="342900" marR="0" rtl="0" algn="l">
              <a:lnSpc>
                <a:spcPct val="90000"/>
              </a:lnSpc>
              <a:spcBef>
                <a:spcPts val="1000"/>
              </a:spcBef>
              <a:spcAft>
                <a:spcPts val="0"/>
              </a:spcAft>
              <a:buClr>
                <a:schemeClr val="accent1"/>
              </a:buClr>
              <a:buSzPts val="2400"/>
              <a:buFont typeface="Arial"/>
              <a:buChar char="•"/>
            </a:pPr>
            <a:r>
              <a:rPr lang="en-US"/>
              <a:t>Lessons Learned</a:t>
            </a:r>
            <a:endParaRPr/>
          </a:p>
          <a:p>
            <a:pPr indent="-190500" lvl="0" marL="342900" marR="0" rtl="0" algn="l">
              <a:lnSpc>
                <a:spcPct val="90000"/>
              </a:lnSpc>
              <a:spcBef>
                <a:spcPts val="1000"/>
              </a:spcBef>
              <a:spcAft>
                <a:spcPts val="0"/>
              </a:spcAft>
              <a:buClr>
                <a:schemeClr val="accent1"/>
              </a:buClr>
              <a:buSzPts val="2400"/>
              <a:buFont typeface="Arial"/>
              <a:buNone/>
            </a:pPr>
            <a:r>
              <a:t/>
            </a:r>
            <a:endParaRPr/>
          </a:p>
        </p:txBody>
      </p:sp>
      <p:sp>
        <p:nvSpPr>
          <p:cNvPr id="217" name="Google Shape;217;p2"/>
          <p:cNvSpPr txBox="1"/>
          <p:nvPr/>
        </p:nvSpPr>
        <p:spPr>
          <a:xfrm>
            <a:off x="12465521" y="251338"/>
            <a:ext cx="1976400" cy="1015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2000">
                <a:solidFill>
                  <a:schemeClr val="lt1"/>
                </a:solidFill>
                <a:latin typeface="Corbel"/>
                <a:ea typeface="Corbel"/>
                <a:cs typeface="Corbel"/>
                <a:sym typeface="Corbel"/>
              </a:rPr>
              <a:t>Instructions: </a:t>
            </a:r>
            <a:endParaRPr/>
          </a:p>
          <a:p>
            <a:pPr indent="-285750" lvl="0" marL="285750" marR="0" rtl="0" algn="l">
              <a:spcBef>
                <a:spcPts val="0"/>
              </a:spcBef>
              <a:spcAft>
                <a:spcPts val="0"/>
              </a:spcAft>
              <a:buClr>
                <a:schemeClr val="lt1"/>
              </a:buClr>
              <a:buSzPts val="2000"/>
              <a:buFont typeface="Arial"/>
              <a:buChar char="•"/>
            </a:pPr>
            <a:r>
              <a:rPr lang="en-US" sz="2000">
                <a:solidFill>
                  <a:schemeClr val="lt1"/>
                </a:solidFill>
                <a:latin typeface="Corbel"/>
                <a:ea typeface="Corbel"/>
                <a:cs typeface="Corbel"/>
                <a:sym typeface="Corbel"/>
              </a:rPr>
              <a:t>Do not edit this slide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g2d9c4ac64b9_0_102"/>
          <p:cNvSpPr txBox="1"/>
          <p:nvPr>
            <p:ph idx="12" type="sldNum"/>
          </p:nvPr>
        </p:nvSpPr>
        <p:spPr>
          <a:xfrm>
            <a:off x="8610600" y="6356350"/>
            <a:ext cx="2743200" cy="3651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23" name="Google Shape;223;g2d9c4ac64b9_0_102"/>
          <p:cNvSpPr txBox="1"/>
          <p:nvPr/>
        </p:nvSpPr>
        <p:spPr>
          <a:xfrm>
            <a:off x="927100" y="850900"/>
            <a:ext cx="72102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100"/>
              <a:t>Problem faced by Film Industry</a:t>
            </a:r>
            <a:endParaRPr b="1" sz="2100"/>
          </a:p>
        </p:txBody>
      </p:sp>
      <p:sp>
        <p:nvSpPr>
          <p:cNvPr id="224" name="Google Shape;224;g2d9c4ac64b9_0_102"/>
          <p:cNvSpPr txBox="1"/>
          <p:nvPr/>
        </p:nvSpPr>
        <p:spPr>
          <a:xfrm>
            <a:off x="444500" y="1485900"/>
            <a:ext cx="9172800" cy="24951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None/>
            </a:pPr>
            <a:r>
              <a:rPr lang="en-US" sz="1900"/>
              <a:t>A challenge faced by the film industry and streaming platforms regarding data management. The issues include difficulties in </a:t>
            </a:r>
            <a:r>
              <a:rPr b="1" lang="en-US" sz="1900"/>
              <a:t>storing historical data,</a:t>
            </a:r>
            <a:r>
              <a:rPr lang="en-US" sz="1900"/>
              <a:t> analyzing it to determine trends such as the most popular genres, and accessing this information when needed. </a:t>
            </a:r>
            <a:endParaRPr sz="1900"/>
          </a:p>
          <a:p>
            <a:pPr indent="0" lvl="0" marL="457200" rtl="0" algn="l">
              <a:lnSpc>
                <a:spcPct val="115000"/>
              </a:lnSpc>
              <a:spcBef>
                <a:spcPts val="0"/>
              </a:spcBef>
              <a:spcAft>
                <a:spcPts val="0"/>
              </a:spcAft>
              <a:buNone/>
            </a:pPr>
            <a:r>
              <a:rPr lang="en-US" sz="1900"/>
              <a:t>This impacts the ability to make informed decisions based on past performance and viewer preferences, which is critical for strategic planning and decision-making in a rapidly evolving entertainment market.</a:t>
            </a:r>
            <a:endParaRPr sz="25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
          <p:cNvSpPr/>
          <p:nvPr/>
        </p:nvSpPr>
        <p:spPr>
          <a:xfrm>
            <a:off x="364402" y="2259447"/>
            <a:ext cx="11827500" cy="3731700"/>
          </a:xfrm>
          <a:prstGeom prst="rightArrow">
            <a:avLst>
              <a:gd fmla="val 68930" name="adj1"/>
              <a:gd fmla="val 31700" name="adj2"/>
            </a:avLst>
          </a:prstGeom>
          <a:solidFill>
            <a:srgbClr val="F2F2F2"/>
          </a:solidFill>
          <a:ln cap="flat" cmpd="sng" w="12700">
            <a:solidFill>
              <a:srgbClr val="F2F2F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0" name="Google Shape;230;p3"/>
          <p:cNvSpPr txBox="1"/>
          <p:nvPr>
            <p:ph idx="1" type="body"/>
          </p:nvPr>
        </p:nvSpPr>
        <p:spPr>
          <a:xfrm>
            <a:off x="0" y="767514"/>
            <a:ext cx="11827598" cy="1400627"/>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600"/>
              </a:spcAft>
              <a:buNone/>
            </a:pPr>
            <a:r>
              <a:rPr lang="en-US" sz="1800">
                <a:solidFill>
                  <a:srgbClr val="000000"/>
                </a:solidFill>
                <a:latin typeface="Arial"/>
                <a:ea typeface="Arial"/>
                <a:cs typeface="Arial"/>
                <a:sym typeface="Arial"/>
              </a:rPr>
              <a:t>The </a:t>
            </a:r>
            <a:r>
              <a:rPr b="1" lang="en-US" sz="1800">
                <a:solidFill>
                  <a:srgbClr val="000000"/>
                </a:solidFill>
                <a:latin typeface="Arial"/>
                <a:ea typeface="Arial"/>
                <a:cs typeface="Arial"/>
                <a:sym typeface="Arial"/>
              </a:rPr>
              <a:t>Movie A</a:t>
            </a:r>
            <a:r>
              <a:rPr b="1" lang="en-US" sz="1800">
                <a:solidFill>
                  <a:srgbClr val="000000"/>
                </a:solidFill>
                <a:latin typeface="Arial"/>
                <a:ea typeface="Arial"/>
                <a:cs typeface="Arial"/>
                <a:sym typeface="Arial"/>
              </a:rPr>
              <a:t>nalysis</a:t>
            </a:r>
            <a:r>
              <a:rPr b="1" lang="en-US" sz="1800">
                <a:solidFill>
                  <a:srgbClr val="000000"/>
                </a:solidFill>
                <a:latin typeface="Arial"/>
                <a:ea typeface="Arial"/>
                <a:cs typeface="Arial"/>
                <a:sym typeface="Arial"/>
              </a:rPr>
              <a:t> System</a:t>
            </a:r>
            <a:r>
              <a:rPr lang="en-US" sz="1800">
                <a:solidFill>
                  <a:srgbClr val="000000"/>
                </a:solidFill>
                <a:latin typeface="Arial"/>
                <a:ea typeface="Arial"/>
                <a:cs typeface="Arial"/>
                <a:sym typeface="Arial"/>
              </a:rPr>
              <a:t> is designed to help movie directors to plan </a:t>
            </a:r>
            <a:r>
              <a:rPr lang="en-US" sz="1800">
                <a:solidFill>
                  <a:srgbClr val="000000"/>
                </a:solidFill>
                <a:latin typeface="Arial"/>
                <a:ea typeface="Arial"/>
                <a:cs typeface="Arial"/>
                <a:sym typeface="Arial"/>
              </a:rPr>
              <a:t>their</a:t>
            </a:r>
            <a:r>
              <a:rPr lang="en-US" sz="1800">
                <a:solidFill>
                  <a:srgbClr val="000000"/>
                </a:solidFill>
                <a:latin typeface="Arial"/>
                <a:ea typeface="Arial"/>
                <a:cs typeface="Arial"/>
                <a:sym typeface="Arial"/>
              </a:rPr>
              <a:t> upcoming movies according to the market trends &amp; demands. It utilizes both structured and unstructured datasets, performs data merging, cleansing, loading, and leverages</a:t>
            </a:r>
            <a:r>
              <a:rPr b="1" lang="en-US" sz="1800">
                <a:solidFill>
                  <a:srgbClr val="000000"/>
                </a:solidFill>
                <a:latin typeface="Arial"/>
                <a:ea typeface="Arial"/>
                <a:cs typeface="Arial"/>
                <a:sym typeface="Arial"/>
              </a:rPr>
              <a:t> AWS services</a:t>
            </a:r>
            <a:r>
              <a:rPr lang="en-US" sz="1800">
                <a:solidFill>
                  <a:srgbClr val="000000"/>
                </a:solidFill>
                <a:latin typeface="Arial"/>
                <a:ea typeface="Arial"/>
                <a:cs typeface="Arial"/>
                <a:sym typeface="Arial"/>
              </a:rPr>
              <a:t> such as </a:t>
            </a:r>
            <a:r>
              <a:rPr b="1" lang="en-US" sz="1800">
                <a:solidFill>
                  <a:srgbClr val="000000"/>
                </a:solidFill>
                <a:latin typeface="Arial"/>
                <a:ea typeface="Arial"/>
                <a:cs typeface="Arial"/>
                <a:sym typeface="Arial"/>
              </a:rPr>
              <a:t>IAM, </a:t>
            </a:r>
            <a:r>
              <a:rPr b="1" lang="en-US" sz="1800">
                <a:solidFill>
                  <a:srgbClr val="000000"/>
                </a:solidFill>
                <a:latin typeface="Arial"/>
                <a:ea typeface="Arial"/>
                <a:cs typeface="Arial"/>
                <a:sym typeface="Arial"/>
              </a:rPr>
              <a:t>S3, AWS Lambda, Cloud Watch, RDS, Glue, and SNS.</a:t>
            </a:r>
            <a:endParaRPr b="1" sz="1800"/>
          </a:p>
        </p:txBody>
      </p:sp>
      <p:sp>
        <p:nvSpPr>
          <p:cNvPr id="231" name="Google Shape;231;p3"/>
          <p:cNvSpPr txBox="1"/>
          <p:nvPr>
            <p:ph type="title"/>
          </p:nvPr>
        </p:nvSpPr>
        <p:spPr>
          <a:xfrm>
            <a:off x="0" y="0"/>
            <a:ext cx="12192000" cy="657917"/>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Overview</a:t>
            </a:r>
            <a:endParaRPr/>
          </a:p>
        </p:txBody>
      </p:sp>
      <p:cxnSp>
        <p:nvCxnSpPr>
          <p:cNvPr id="232" name="Google Shape;232;p3"/>
          <p:cNvCxnSpPr/>
          <p:nvPr/>
        </p:nvCxnSpPr>
        <p:spPr>
          <a:xfrm>
            <a:off x="0" y="1985122"/>
            <a:ext cx="12192000" cy="0"/>
          </a:xfrm>
          <a:prstGeom prst="straightConnector1">
            <a:avLst/>
          </a:prstGeom>
          <a:noFill/>
          <a:ln cap="flat" cmpd="sng" w="9525">
            <a:solidFill>
              <a:schemeClr val="accent1"/>
            </a:solidFill>
            <a:prstDash val="solid"/>
            <a:miter lim="800000"/>
            <a:headEnd len="sm" w="sm" type="none"/>
            <a:tailEnd len="sm" w="sm" type="none"/>
          </a:ln>
        </p:spPr>
      </p:cxnSp>
      <p:sp>
        <p:nvSpPr>
          <p:cNvPr id="233" name="Google Shape;233;p3"/>
          <p:cNvSpPr/>
          <p:nvPr/>
        </p:nvSpPr>
        <p:spPr>
          <a:xfrm>
            <a:off x="951853" y="3026619"/>
            <a:ext cx="2071607" cy="1796920"/>
          </a:xfrm>
          <a:prstGeom prst="ellipse">
            <a:avLst/>
          </a:prstGeom>
          <a:solidFill>
            <a:schemeClr val="lt1"/>
          </a:solidFill>
          <a:ln cap="flat" cmpd="sng" w="381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4" name="Google Shape;234;p3"/>
          <p:cNvSpPr/>
          <p:nvPr/>
        </p:nvSpPr>
        <p:spPr>
          <a:xfrm>
            <a:off x="5002727" y="3065366"/>
            <a:ext cx="2071607" cy="1796919"/>
          </a:xfrm>
          <a:prstGeom prst="ellipse">
            <a:avLst/>
          </a:prstGeom>
          <a:solidFill>
            <a:schemeClr val="lt1"/>
          </a:solidFill>
          <a:ln cap="flat" cmpd="sng" w="3810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5" name="Google Shape;235;p3"/>
          <p:cNvSpPr/>
          <p:nvPr/>
        </p:nvSpPr>
        <p:spPr>
          <a:xfrm>
            <a:off x="9221479" y="3090978"/>
            <a:ext cx="2071607" cy="1774771"/>
          </a:xfrm>
          <a:prstGeom prst="ellipse">
            <a:avLst/>
          </a:prstGeom>
          <a:solidFill>
            <a:schemeClr val="lt1"/>
          </a:solidFill>
          <a:ln cap="flat" cmpd="sng" w="38100">
            <a:solidFill>
              <a:schemeClr val="accent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Database" id="236" name="Google Shape;236;p3"/>
          <p:cNvPicPr preferRelativeResize="0"/>
          <p:nvPr/>
        </p:nvPicPr>
        <p:blipFill rotWithShape="1">
          <a:blip r:embed="rId3">
            <a:alphaModFix/>
          </a:blip>
          <a:srcRect b="0" l="0" r="0" t="0"/>
          <a:stretch/>
        </p:blipFill>
        <p:spPr>
          <a:xfrm>
            <a:off x="1530457" y="3572359"/>
            <a:ext cx="914400" cy="914400"/>
          </a:xfrm>
          <a:prstGeom prst="rect">
            <a:avLst/>
          </a:prstGeom>
          <a:noFill/>
          <a:ln>
            <a:noFill/>
          </a:ln>
        </p:spPr>
      </p:pic>
      <p:pic>
        <p:nvPicPr>
          <p:cNvPr descr="Database" id="237" name="Google Shape;237;p3"/>
          <p:cNvPicPr preferRelativeResize="0"/>
          <p:nvPr/>
        </p:nvPicPr>
        <p:blipFill rotWithShape="1">
          <a:blip r:embed="rId4">
            <a:alphaModFix/>
          </a:blip>
          <a:srcRect b="0" l="0" r="0" t="0"/>
          <a:stretch/>
        </p:blipFill>
        <p:spPr>
          <a:xfrm>
            <a:off x="1775847" y="3467879"/>
            <a:ext cx="914400" cy="914400"/>
          </a:xfrm>
          <a:prstGeom prst="rect">
            <a:avLst/>
          </a:prstGeom>
          <a:noFill/>
          <a:ln>
            <a:noFill/>
          </a:ln>
        </p:spPr>
      </p:pic>
      <p:pic>
        <p:nvPicPr>
          <p:cNvPr descr="Database" id="238" name="Google Shape;238;p3"/>
          <p:cNvPicPr preferRelativeResize="0"/>
          <p:nvPr/>
        </p:nvPicPr>
        <p:blipFill rotWithShape="1">
          <a:blip r:embed="rId4">
            <a:alphaModFix/>
          </a:blip>
          <a:srcRect b="0" l="0" r="0" t="0"/>
          <a:stretch/>
        </p:blipFill>
        <p:spPr>
          <a:xfrm>
            <a:off x="1285067" y="3379497"/>
            <a:ext cx="914400" cy="914400"/>
          </a:xfrm>
          <a:prstGeom prst="rect">
            <a:avLst/>
          </a:prstGeom>
          <a:noFill/>
          <a:ln>
            <a:noFill/>
          </a:ln>
        </p:spPr>
      </p:pic>
      <p:pic>
        <p:nvPicPr>
          <p:cNvPr descr="Gears" id="239" name="Google Shape;239;p3"/>
          <p:cNvPicPr preferRelativeResize="0"/>
          <p:nvPr/>
        </p:nvPicPr>
        <p:blipFill rotWithShape="1">
          <a:blip r:embed="rId5">
            <a:alphaModFix/>
          </a:blip>
          <a:srcRect b="0" l="0" r="0" t="0"/>
          <a:stretch/>
        </p:blipFill>
        <p:spPr>
          <a:xfrm>
            <a:off x="5439907" y="3332945"/>
            <a:ext cx="1297984" cy="1297984"/>
          </a:xfrm>
          <a:prstGeom prst="rect">
            <a:avLst/>
          </a:prstGeom>
          <a:noFill/>
          <a:ln>
            <a:noFill/>
          </a:ln>
        </p:spPr>
      </p:pic>
      <p:pic>
        <p:nvPicPr>
          <p:cNvPr descr="Bar chart" id="240" name="Google Shape;240;p3"/>
          <p:cNvPicPr preferRelativeResize="0"/>
          <p:nvPr/>
        </p:nvPicPr>
        <p:blipFill rotWithShape="1">
          <a:blip r:embed="rId6">
            <a:alphaModFix/>
          </a:blip>
          <a:srcRect b="0" l="0" r="0" t="0"/>
          <a:stretch/>
        </p:blipFill>
        <p:spPr>
          <a:xfrm>
            <a:off x="9712906" y="3386934"/>
            <a:ext cx="1088755" cy="1088755"/>
          </a:xfrm>
          <a:prstGeom prst="rect">
            <a:avLst/>
          </a:prstGeom>
          <a:noFill/>
          <a:ln>
            <a:noFill/>
          </a:ln>
        </p:spPr>
      </p:pic>
      <p:cxnSp>
        <p:nvCxnSpPr>
          <p:cNvPr id="241" name="Google Shape;241;p3"/>
          <p:cNvCxnSpPr>
            <a:stCxn id="233" idx="4"/>
          </p:cNvCxnSpPr>
          <p:nvPr/>
        </p:nvCxnSpPr>
        <p:spPr>
          <a:xfrm>
            <a:off x="1987657" y="4823539"/>
            <a:ext cx="0" cy="352800"/>
          </a:xfrm>
          <a:prstGeom prst="straightConnector1">
            <a:avLst/>
          </a:prstGeom>
          <a:noFill/>
          <a:ln cap="flat" cmpd="sng" w="28575">
            <a:solidFill>
              <a:schemeClr val="accent2"/>
            </a:solidFill>
            <a:prstDash val="solid"/>
            <a:miter lim="800000"/>
            <a:headEnd len="sm" w="sm" type="none"/>
            <a:tailEnd len="sm" w="sm" type="none"/>
          </a:ln>
        </p:spPr>
      </p:cxnSp>
      <p:sp>
        <p:nvSpPr>
          <p:cNvPr id="242" name="Google Shape;242;p3"/>
          <p:cNvSpPr/>
          <p:nvPr/>
        </p:nvSpPr>
        <p:spPr>
          <a:xfrm>
            <a:off x="798150" y="5230675"/>
            <a:ext cx="2495400" cy="914400"/>
          </a:xfrm>
          <a:prstGeom prst="roundRect">
            <a:avLst>
              <a:gd fmla="val 16667" name="adj"/>
            </a:avLst>
          </a:prstGeom>
          <a:solidFill>
            <a:srgbClr val="D3E6C4"/>
          </a:solidFill>
          <a:ln cap="flat" cmpd="sng" w="127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rPr lang="en-US" sz="1800">
                <a:solidFill>
                  <a:srgbClr val="476C2B"/>
                </a:solidFill>
                <a:latin typeface="Calibri"/>
                <a:ea typeface="Calibri"/>
                <a:cs typeface="Calibri"/>
                <a:sym typeface="Calibri"/>
              </a:rPr>
              <a:t>D</a:t>
            </a:r>
            <a:r>
              <a:rPr lang="en-US" sz="1800">
                <a:solidFill>
                  <a:srgbClr val="476C2B"/>
                </a:solidFill>
                <a:latin typeface="Calibri"/>
                <a:ea typeface="Calibri"/>
                <a:cs typeface="Calibri"/>
                <a:sym typeface="Calibri"/>
              </a:rPr>
              <a:t>ata sources</a:t>
            </a:r>
            <a:r>
              <a:rPr lang="en-US"/>
              <a:t> : </a:t>
            </a:r>
            <a:r>
              <a:rPr lang="en-US" sz="1800">
                <a:solidFill>
                  <a:srgbClr val="476C2B"/>
                </a:solidFill>
                <a:latin typeface="Calibri"/>
                <a:ea typeface="Calibri"/>
                <a:cs typeface="Calibri"/>
                <a:sym typeface="Calibri"/>
              </a:rPr>
              <a:t>One CSV file &amp; another one  from API call.</a:t>
            </a:r>
            <a:endParaRPr/>
          </a:p>
        </p:txBody>
      </p:sp>
      <p:sp>
        <p:nvSpPr>
          <p:cNvPr id="243" name="Google Shape;243;p3"/>
          <p:cNvSpPr/>
          <p:nvPr/>
        </p:nvSpPr>
        <p:spPr>
          <a:xfrm>
            <a:off x="1844299" y="5114441"/>
            <a:ext cx="278946" cy="247973"/>
          </a:xfrm>
          <a:prstGeom prst="ellipse">
            <a:avLst/>
          </a:prstGeom>
          <a:solidFill>
            <a:schemeClr val="accent2"/>
          </a:solidFill>
          <a:ln cap="flat" cmpd="sng" w="127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244" name="Google Shape;244;p3"/>
          <p:cNvCxnSpPr/>
          <p:nvPr/>
        </p:nvCxnSpPr>
        <p:spPr>
          <a:xfrm>
            <a:off x="6037881" y="4848673"/>
            <a:ext cx="0" cy="352878"/>
          </a:xfrm>
          <a:prstGeom prst="straightConnector1">
            <a:avLst/>
          </a:prstGeom>
          <a:noFill/>
          <a:ln cap="flat" cmpd="sng" w="28575">
            <a:solidFill>
              <a:schemeClr val="accent3"/>
            </a:solidFill>
            <a:prstDash val="solid"/>
            <a:miter lim="800000"/>
            <a:headEnd len="sm" w="sm" type="none"/>
            <a:tailEnd len="sm" w="sm" type="none"/>
          </a:ln>
        </p:spPr>
      </p:cxnSp>
      <p:sp>
        <p:nvSpPr>
          <p:cNvPr id="245" name="Google Shape;245;p3"/>
          <p:cNvSpPr/>
          <p:nvPr/>
        </p:nvSpPr>
        <p:spPr>
          <a:xfrm>
            <a:off x="4848386" y="5255810"/>
            <a:ext cx="2495227" cy="604430"/>
          </a:xfrm>
          <a:prstGeom prst="roundRect">
            <a:avLst>
              <a:gd fmla="val 16667" name="adj"/>
            </a:avLst>
          </a:prstGeom>
          <a:solidFill>
            <a:srgbClr val="F6BEB3"/>
          </a:solidFill>
          <a:ln cap="flat" cmpd="sng" w="1270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rgbClr val="87230F"/>
                </a:solidFill>
                <a:latin typeface="Calibri"/>
                <a:ea typeface="Calibri"/>
                <a:cs typeface="Calibri"/>
                <a:sym typeface="Calibri"/>
              </a:rPr>
              <a:t>Data Warehouse</a:t>
            </a:r>
            <a:endParaRPr/>
          </a:p>
        </p:txBody>
      </p:sp>
      <p:sp>
        <p:nvSpPr>
          <p:cNvPr id="246" name="Google Shape;246;p3"/>
          <p:cNvSpPr/>
          <p:nvPr/>
        </p:nvSpPr>
        <p:spPr>
          <a:xfrm>
            <a:off x="5894523" y="5139575"/>
            <a:ext cx="278946" cy="247973"/>
          </a:xfrm>
          <a:prstGeom prst="ellipse">
            <a:avLst/>
          </a:prstGeom>
          <a:solidFill>
            <a:schemeClr val="accent3"/>
          </a:solidFill>
          <a:ln cap="flat" cmpd="sng" w="1270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247" name="Google Shape;247;p3"/>
          <p:cNvCxnSpPr/>
          <p:nvPr/>
        </p:nvCxnSpPr>
        <p:spPr>
          <a:xfrm>
            <a:off x="10261170" y="4848673"/>
            <a:ext cx="0" cy="352878"/>
          </a:xfrm>
          <a:prstGeom prst="straightConnector1">
            <a:avLst/>
          </a:prstGeom>
          <a:noFill/>
          <a:ln cap="flat" cmpd="sng" w="28575">
            <a:solidFill>
              <a:schemeClr val="accent5"/>
            </a:solidFill>
            <a:prstDash val="solid"/>
            <a:miter lim="800000"/>
            <a:headEnd len="sm" w="sm" type="none"/>
            <a:tailEnd len="sm" w="sm" type="none"/>
          </a:ln>
        </p:spPr>
      </p:cxnSp>
      <p:sp>
        <p:nvSpPr>
          <p:cNvPr id="248" name="Google Shape;248;p3"/>
          <p:cNvSpPr/>
          <p:nvPr/>
        </p:nvSpPr>
        <p:spPr>
          <a:xfrm>
            <a:off x="8774450" y="5255800"/>
            <a:ext cx="2792400" cy="973800"/>
          </a:xfrm>
          <a:prstGeom prst="roundRect">
            <a:avLst>
              <a:gd fmla="val 16667" name="adj"/>
            </a:avLst>
          </a:prstGeom>
          <a:solidFill>
            <a:srgbClr val="CDDAEA"/>
          </a:solidFill>
          <a:ln cap="flat" cmpd="sng" w="12700">
            <a:solidFill>
              <a:schemeClr val="accent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rgbClr val="315076"/>
                </a:solidFill>
                <a:latin typeface="Calibri"/>
                <a:ea typeface="Calibri"/>
                <a:cs typeface="Calibri"/>
                <a:sym typeface="Calibri"/>
              </a:rPr>
              <a:t>Data Visualization  </a:t>
            </a:r>
            <a:endParaRPr sz="1800">
              <a:solidFill>
                <a:srgbClr val="315076"/>
              </a:solidFill>
              <a:latin typeface="Calibri"/>
              <a:ea typeface="Calibri"/>
              <a:cs typeface="Calibri"/>
              <a:sym typeface="Calibri"/>
            </a:endParaRPr>
          </a:p>
          <a:p>
            <a:pPr indent="0" lvl="0" marL="0" marR="0" rtl="0" algn="ctr">
              <a:spcBef>
                <a:spcPts val="0"/>
              </a:spcBef>
              <a:spcAft>
                <a:spcPts val="0"/>
              </a:spcAft>
              <a:buNone/>
            </a:pPr>
            <a:r>
              <a:rPr lang="en-US" sz="1800">
                <a:solidFill>
                  <a:srgbClr val="315076"/>
                </a:solidFill>
                <a:latin typeface="Calibri"/>
                <a:ea typeface="Calibri"/>
                <a:cs typeface="Calibri"/>
                <a:sym typeface="Calibri"/>
              </a:rPr>
              <a:t>Tableau</a:t>
            </a:r>
            <a:endParaRPr sz="1800">
              <a:solidFill>
                <a:srgbClr val="315076"/>
              </a:solidFill>
              <a:latin typeface="Calibri"/>
              <a:ea typeface="Calibri"/>
              <a:cs typeface="Calibri"/>
              <a:sym typeface="Calibri"/>
            </a:endParaRPr>
          </a:p>
        </p:txBody>
      </p:sp>
      <p:sp>
        <p:nvSpPr>
          <p:cNvPr id="249" name="Google Shape;249;p3"/>
          <p:cNvSpPr/>
          <p:nvPr/>
        </p:nvSpPr>
        <p:spPr>
          <a:xfrm>
            <a:off x="10117812" y="5139575"/>
            <a:ext cx="279000" cy="248100"/>
          </a:xfrm>
          <a:prstGeom prst="ellipse">
            <a:avLst/>
          </a:prstGeom>
          <a:solidFill>
            <a:schemeClr val="accent5"/>
          </a:solidFill>
          <a:ln cap="flat" cmpd="sng" w="12700">
            <a:solidFill>
              <a:schemeClr val="accent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0" name="Google Shape;250;p3"/>
          <p:cNvSpPr txBox="1"/>
          <p:nvPr/>
        </p:nvSpPr>
        <p:spPr>
          <a:xfrm>
            <a:off x="12457471" y="263013"/>
            <a:ext cx="1976400" cy="2862900"/>
          </a:xfrm>
          <a:prstGeom prst="rect">
            <a:avLst/>
          </a:prstGeom>
          <a:noFill/>
          <a:ln>
            <a:noFill/>
          </a:ln>
        </p:spPr>
        <p:txBody>
          <a:bodyPr anchorCtr="0" anchor="t" bIns="45700" lIns="0" spcFirstLastPara="1" rIns="91425" wrap="square" tIns="45700">
            <a:spAutoFit/>
          </a:bodyPr>
          <a:lstStyle/>
          <a:p>
            <a:pPr indent="0" lvl="0" marL="0" marR="0" rtl="0" algn="l">
              <a:spcBef>
                <a:spcPts val="0"/>
              </a:spcBef>
              <a:spcAft>
                <a:spcPts val="0"/>
              </a:spcAft>
              <a:buNone/>
            </a:pPr>
            <a:r>
              <a:rPr i="1" lang="en-US" sz="2000">
                <a:solidFill>
                  <a:schemeClr val="lt1"/>
                </a:solidFill>
                <a:latin typeface="Calibri"/>
                <a:ea typeface="Calibri"/>
                <a:cs typeface="Calibri"/>
                <a:sym typeface="Calibri"/>
              </a:rPr>
              <a:t>Instructions: </a:t>
            </a:r>
            <a:endParaRPr/>
          </a:p>
          <a:p>
            <a:pPr indent="-285750" lvl="0" marL="285750" marR="0" rtl="0" algn="l">
              <a:spcBef>
                <a:spcPts val="0"/>
              </a:spcBef>
              <a:spcAft>
                <a:spcPts val="0"/>
              </a:spcAft>
              <a:buClr>
                <a:schemeClr val="lt1"/>
              </a:buClr>
              <a:buSzPts val="2000"/>
              <a:buFont typeface="Arial"/>
              <a:buChar char="•"/>
            </a:pPr>
            <a:r>
              <a:rPr lang="en-US" sz="2000">
                <a:solidFill>
                  <a:schemeClr val="lt1"/>
                </a:solidFill>
                <a:latin typeface="Calibri"/>
                <a:ea typeface="Calibri"/>
                <a:cs typeface="Calibri"/>
                <a:sym typeface="Calibri"/>
              </a:rPr>
              <a:t>Use this slide to describe your project in as brief as 3 sentences. Feel free to update this with graphics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4"/>
          <p:cNvSpPr txBox="1"/>
          <p:nvPr>
            <p:ph type="title"/>
          </p:nvPr>
        </p:nvSpPr>
        <p:spPr>
          <a:xfrm>
            <a:off x="0" y="0"/>
            <a:ext cx="12192000" cy="657917"/>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Project Requirements</a:t>
            </a:r>
            <a:endParaRPr/>
          </a:p>
        </p:txBody>
      </p:sp>
      <p:sp>
        <p:nvSpPr>
          <p:cNvPr id="256" name="Google Shape;256;p4"/>
          <p:cNvSpPr txBox="1"/>
          <p:nvPr>
            <p:ph idx="12" type="sldNum"/>
          </p:nvPr>
        </p:nvSpPr>
        <p:spPr>
          <a:xfrm>
            <a:off x="9223343" y="6356350"/>
            <a:ext cx="27432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57" name="Google Shape;257;p4"/>
          <p:cNvSpPr txBox="1"/>
          <p:nvPr/>
        </p:nvSpPr>
        <p:spPr>
          <a:xfrm>
            <a:off x="204642" y="782685"/>
            <a:ext cx="4205125"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accent4"/>
                </a:solidFill>
                <a:latin typeface="Calibri"/>
                <a:ea typeface="Calibri"/>
                <a:cs typeface="Calibri"/>
                <a:sym typeface="Calibri"/>
              </a:rPr>
              <a:t>1. Design, Document, &amp; Plan </a:t>
            </a:r>
            <a:endParaRPr/>
          </a:p>
        </p:txBody>
      </p:sp>
      <p:sp>
        <p:nvSpPr>
          <p:cNvPr id="258" name="Google Shape;258;p4"/>
          <p:cNvSpPr txBox="1"/>
          <p:nvPr/>
        </p:nvSpPr>
        <p:spPr>
          <a:xfrm>
            <a:off x="296175" y="3351213"/>
            <a:ext cx="2867045"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accent5"/>
                </a:solidFill>
                <a:latin typeface="Calibri"/>
                <a:ea typeface="Calibri"/>
                <a:cs typeface="Calibri"/>
                <a:sym typeface="Calibri"/>
              </a:rPr>
              <a:t>2. Develop and Build</a:t>
            </a:r>
            <a:endParaRPr/>
          </a:p>
        </p:txBody>
      </p:sp>
      <p:sp>
        <p:nvSpPr>
          <p:cNvPr id="259" name="Google Shape;259;p4"/>
          <p:cNvSpPr txBox="1"/>
          <p:nvPr/>
        </p:nvSpPr>
        <p:spPr>
          <a:xfrm>
            <a:off x="7782235" y="814434"/>
            <a:ext cx="3382652" cy="461665"/>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US" sz="2400">
                <a:solidFill>
                  <a:schemeClr val="accent3"/>
                </a:solidFill>
                <a:latin typeface="Calibri"/>
                <a:ea typeface="Calibri"/>
                <a:cs typeface="Calibri"/>
                <a:sym typeface="Calibri"/>
              </a:rPr>
              <a:t>3. Test the Solution</a:t>
            </a:r>
            <a:endParaRPr/>
          </a:p>
        </p:txBody>
      </p:sp>
      <p:sp>
        <p:nvSpPr>
          <p:cNvPr id="260" name="Google Shape;260;p4"/>
          <p:cNvSpPr txBox="1"/>
          <p:nvPr/>
        </p:nvSpPr>
        <p:spPr>
          <a:xfrm>
            <a:off x="8010013" y="3329111"/>
            <a:ext cx="3500639" cy="461665"/>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US" sz="2400">
                <a:solidFill>
                  <a:schemeClr val="accent2"/>
                </a:solidFill>
                <a:latin typeface="Calibri"/>
                <a:ea typeface="Calibri"/>
                <a:cs typeface="Calibri"/>
                <a:sym typeface="Calibri"/>
              </a:rPr>
              <a:t>4. Present and Deliver</a:t>
            </a:r>
            <a:endParaRPr/>
          </a:p>
        </p:txBody>
      </p:sp>
      <p:sp>
        <p:nvSpPr>
          <p:cNvPr id="261" name="Google Shape;261;p4"/>
          <p:cNvSpPr txBox="1"/>
          <p:nvPr/>
        </p:nvSpPr>
        <p:spPr>
          <a:xfrm>
            <a:off x="321575" y="1225077"/>
            <a:ext cx="3412225" cy="2031325"/>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rgbClr val="A5A5A5"/>
              </a:buClr>
              <a:buSzPts val="1400"/>
              <a:buFont typeface="Noto Sans Symbols"/>
              <a:buChar char="✔"/>
            </a:pPr>
            <a:r>
              <a:rPr lang="en-US" sz="1400">
                <a:solidFill>
                  <a:srgbClr val="A5A5A5"/>
                </a:solidFill>
                <a:latin typeface="Calibri"/>
                <a:ea typeface="Calibri"/>
                <a:cs typeface="Calibri"/>
                <a:sym typeface="Calibri"/>
              </a:rPr>
              <a:t>Develop a conceptual design architectures</a:t>
            </a:r>
            <a:endParaRPr/>
          </a:p>
          <a:p>
            <a:pPr indent="-285750" lvl="0" marL="285750" marR="0" rtl="0" algn="l">
              <a:spcBef>
                <a:spcPts val="0"/>
              </a:spcBef>
              <a:spcAft>
                <a:spcPts val="0"/>
              </a:spcAft>
              <a:buClr>
                <a:srgbClr val="A5A5A5"/>
              </a:buClr>
              <a:buSzPts val="1400"/>
              <a:buFont typeface="Noto Sans Symbols"/>
              <a:buChar char="✔"/>
            </a:pPr>
            <a:r>
              <a:rPr lang="en-US" sz="1400">
                <a:solidFill>
                  <a:srgbClr val="A5A5A5"/>
                </a:solidFill>
                <a:latin typeface="Calibri"/>
                <a:ea typeface="Calibri"/>
                <a:cs typeface="Calibri"/>
                <a:sym typeface="Calibri"/>
              </a:rPr>
              <a:t>Develop data flow diagrams and data models</a:t>
            </a:r>
            <a:endParaRPr/>
          </a:p>
          <a:p>
            <a:pPr indent="-285750" lvl="0" marL="285750" marR="0" rtl="0" algn="l">
              <a:spcBef>
                <a:spcPts val="0"/>
              </a:spcBef>
              <a:spcAft>
                <a:spcPts val="0"/>
              </a:spcAft>
              <a:buClr>
                <a:srgbClr val="A5A5A5"/>
              </a:buClr>
              <a:buSzPts val="1400"/>
              <a:buFont typeface="Noto Sans Symbols"/>
              <a:buChar char="✔"/>
            </a:pPr>
            <a:r>
              <a:rPr lang="en-US" sz="1400">
                <a:solidFill>
                  <a:srgbClr val="A5A5A5"/>
                </a:solidFill>
                <a:latin typeface="Calibri"/>
                <a:ea typeface="Calibri"/>
                <a:cs typeface="Calibri"/>
                <a:sym typeface="Calibri"/>
              </a:rPr>
              <a:t>Define analytics concepts with bus matrix</a:t>
            </a:r>
            <a:endParaRPr/>
          </a:p>
          <a:p>
            <a:pPr indent="-285750" lvl="0" marL="285750" marR="0" rtl="0" algn="l">
              <a:spcBef>
                <a:spcPts val="0"/>
              </a:spcBef>
              <a:spcAft>
                <a:spcPts val="0"/>
              </a:spcAft>
              <a:buClr>
                <a:srgbClr val="A5A5A5"/>
              </a:buClr>
              <a:buSzPts val="1400"/>
              <a:buFont typeface="Noto Sans Symbols"/>
              <a:buChar char="✔"/>
            </a:pPr>
            <a:r>
              <a:rPr lang="en-US" sz="1400">
                <a:solidFill>
                  <a:srgbClr val="A5A5A5"/>
                </a:solidFill>
                <a:latin typeface="Calibri"/>
                <a:ea typeface="Calibri"/>
                <a:cs typeface="Calibri"/>
                <a:sym typeface="Calibri"/>
              </a:rPr>
              <a:t>Define ETL Instructions</a:t>
            </a:r>
            <a:endParaRPr/>
          </a:p>
          <a:p>
            <a:pPr indent="-285750" lvl="0" marL="285750" marR="0" rtl="0" algn="l">
              <a:spcBef>
                <a:spcPts val="0"/>
              </a:spcBef>
              <a:spcAft>
                <a:spcPts val="0"/>
              </a:spcAft>
              <a:buClr>
                <a:srgbClr val="A5A5A5"/>
              </a:buClr>
              <a:buSzPts val="1400"/>
              <a:buFont typeface="Noto Sans Symbols"/>
              <a:buChar char="✔"/>
            </a:pPr>
            <a:r>
              <a:rPr lang="en-US" sz="1400">
                <a:solidFill>
                  <a:srgbClr val="A5A5A5"/>
                </a:solidFill>
                <a:latin typeface="Calibri"/>
                <a:ea typeface="Calibri"/>
                <a:cs typeface="Calibri"/>
                <a:sym typeface="Calibri"/>
              </a:rPr>
              <a:t>Define data attributes</a:t>
            </a:r>
            <a:endParaRPr/>
          </a:p>
          <a:p>
            <a:pPr indent="-196850" lvl="0" marL="285750" marR="0" rtl="0" algn="l">
              <a:spcBef>
                <a:spcPts val="0"/>
              </a:spcBef>
              <a:spcAft>
                <a:spcPts val="0"/>
              </a:spcAft>
              <a:buClr>
                <a:schemeClr val="dk1"/>
              </a:buClr>
              <a:buSzPts val="1400"/>
              <a:buFont typeface="Noto Sans Symbols"/>
              <a:buNone/>
            </a:pPr>
            <a:r>
              <a:t/>
            </a:r>
            <a:endParaRPr sz="1400">
              <a:solidFill>
                <a:srgbClr val="A5A5A5"/>
              </a:solidFill>
              <a:latin typeface="Calibri"/>
              <a:ea typeface="Calibri"/>
              <a:cs typeface="Calibri"/>
              <a:sym typeface="Calibri"/>
            </a:endParaRPr>
          </a:p>
        </p:txBody>
      </p:sp>
      <p:sp>
        <p:nvSpPr>
          <p:cNvPr id="262" name="Google Shape;262;p4"/>
          <p:cNvSpPr txBox="1"/>
          <p:nvPr/>
        </p:nvSpPr>
        <p:spPr>
          <a:xfrm>
            <a:off x="258075" y="3812878"/>
            <a:ext cx="3475725" cy="2308324"/>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rgbClr val="A5A5A5"/>
              </a:buClr>
              <a:buSzPts val="1400"/>
              <a:buFont typeface="Noto Sans Symbols"/>
              <a:buChar char="✔"/>
            </a:pPr>
            <a:r>
              <a:rPr lang="en-US" sz="1400">
                <a:solidFill>
                  <a:srgbClr val="A5A5A5"/>
                </a:solidFill>
                <a:latin typeface="Calibri"/>
                <a:ea typeface="Calibri"/>
                <a:cs typeface="Calibri"/>
                <a:sym typeface="Calibri"/>
              </a:rPr>
              <a:t>Develop the warehouse solution using Amazon Web Services as the platform</a:t>
            </a:r>
            <a:endParaRPr/>
          </a:p>
          <a:p>
            <a:pPr indent="-285750" lvl="0" marL="285750" marR="0" rtl="0" algn="l">
              <a:spcBef>
                <a:spcPts val="0"/>
              </a:spcBef>
              <a:spcAft>
                <a:spcPts val="0"/>
              </a:spcAft>
              <a:buClr>
                <a:srgbClr val="A5A5A5"/>
              </a:buClr>
              <a:buSzPts val="1400"/>
              <a:buFont typeface="Noto Sans Symbols"/>
              <a:buChar char="✔"/>
            </a:pPr>
            <a:r>
              <a:rPr lang="en-US" sz="1400">
                <a:solidFill>
                  <a:srgbClr val="A5A5A5"/>
                </a:solidFill>
                <a:latin typeface="Calibri"/>
                <a:ea typeface="Calibri"/>
                <a:cs typeface="Calibri"/>
                <a:sym typeface="Calibri"/>
              </a:rPr>
              <a:t>Include two data structures: </a:t>
            </a:r>
            <a:endParaRPr/>
          </a:p>
          <a:p>
            <a:pPr indent="-285750" lvl="1" marL="742950" marR="0" rtl="0" algn="l">
              <a:spcBef>
                <a:spcPts val="0"/>
              </a:spcBef>
              <a:spcAft>
                <a:spcPts val="0"/>
              </a:spcAft>
              <a:buClr>
                <a:srgbClr val="A5A5A5"/>
              </a:buClr>
              <a:buSzPts val="1100"/>
              <a:buFont typeface="Arial"/>
              <a:buChar char="•"/>
            </a:pPr>
            <a:r>
              <a:rPr b="0" i="0" lang="en-US" sz="1100" u="none" cap="none" strike="noStrike">
                <a:solidFill>
                  <a:srgbClr val="A5A5A5"/>
                </a:solidFill>
                <a:latin typeface="Calibri"/>
                <a:ea typeface="Calibri"/>
                <a:cs typeface="Calibri"/>
                <a:sym typeface="Calibri"/>
              </a:rPr>
              <a:t>Structured dataset</a:t>
            </a:r>
            <a:endParaRPr/>
          </a:p>
          <a:p>
            <a:pPr indent="-285750" lvl="1" marL="742950" marR="0" rtl="0" algn="l">
              <a:spcBef>
                <a:spcPts val="0"/>
              </a:spcBef>
              <a:spcAft>
                <a:spcPts val="0"/>
              </a:spcAft>
              <a:buClr>
                <a:srgbClr val="A5A5A5"/>
              </a:buClr>
              <a:buSzPts val="1100"/>
              <a:buFont typeface="Arial"/>
              <a:buChar char="•"/>
            </a:pPr>
            <a:r>
              <a:rPr b="0" i="0" lang="en-US" sz="1100" u="none" cap="none" strike="noStrike">
                <a:solidFill>
                  <a:srgbClr val="A5A5A5"/>
                </a:solidFill>
                <a:latin typeface="Calibri"/>
                <a:ea typeface="Calibri"/>
                <a:cs typeface="Calibri"/>
                <a:sym typeface="Calibri"/>
              </a:rPr>
              <a:t>Semi/Unstructured dataset</a:t>
            </a:r>
            <a:endParaRPr/>
          </a:p>
          <a:p>
            <a:pPr indent="-285750" lvl="0" marL="285750" marR="0" rtl="0" algn="l">
              <a:spcBef>
                <a:spcPts val="0"/>
              </a:spcBef>
              <a:spcAft>
                <a:spcPts val="0"/>
              </a:spcAft>
              <a:buClr>
                <a:srgbClr val="A5A5A5"/>
              </a:buClr>
              <a:buSzPts val="1400"/>
              <a:buFont typeface="Noto Sans Symbols"/>
              <a:buChar char="✔"/>
            </a:pPr>
            <a:r>
              <a:rPr lang="en-US" sz="1400">
                <a:solidFill>
                  <a:srgbClr val="A5A5A5"/>
                </a:solidFill>
                <a:latin typeface="Calibri"/>
                <a:ea typeface="Calibri"/>
                <a:cs typeface="Calibri"/>
                <a:sym typeface="Calibri"/>
              </a:rPr>
              <a:t>Integrations:</a:t>
            </a:r>
            <a:endParaRPr/>
          </a:p>
          <a:p>
            <a:pPr indent="-285750" lvl="1" marL="742950" marR="0" rtl="0" algn="l">
              <a:spcBef>
                <a:spcPts val="0"/>
              </a:spcBef>
              <a:spcAft>
                <a:spcPts val="0"/>
              </a:spcAft>
              <a:buClr>
                <a:srgbClr val="A5A5A5"/>
              </a:buClr>
              <a:buSzPts val="1100"/>
              <a:buFont typeface="Arial"/>
              <a:buChar char="•"/>
            </a:pPr>
            <a:r>
              <a:rPr b="0" i="0" lang="en-US" sz="1100" u="none" cap="none" strike="noStrike">
                <a:solidFill>
                  <a:srgbClr val="A5A5A5"/>
                </a:solidFill>
                <a:latin typeface="Calibri"/>
                <a:ea typeface="Calibri"/>
                <a:cs typeface="Calibri"/>
                <a:sym typeface="Calibri"/>
              </a:rPr>
              <a:t>Batch/Migration</a:t>
            </a:r>
            <a:endParaRPr/>
          </a:p>
          <a:p>
            <a:pPr indent="-285750" lvl="1" marL="742950" marR="0" rtl="0" algn="l">
              <a:spcBef>
                <a:spcPts val="0"/>
              </a:spcBef>
              <a:spcAft>
                <a:spcPts val="0"/>
              </a:spcAft>
              <a:buClr>
                <a:srgbClr val="A5A5A5"/>
              </a:buClr>
              <a:buSzPts val="1100"/>
              <a:buFont typeface="Arial"/>
              <a:buChar char="•"/>
            </a:pPr>
            <a:r>
              <a:rPr b="0" i="0" lang="en-US" sz="1100" u="none" cap="none" strike="noStrike">
                <a:solidFill>
                  <a:srgbClr val="A5A5A5"/>
                </a:solidFill>
                <a:latin typeface="Calibri"/>
                <a:ea typeface="Calibri"/>
                <a:cs typeface="Calibri"/>
                <a:sym typeface="Calibri"/>
              </a:rPr>
              <a:t>Real-time</a:t>
            </a:r>
            <a:endParaRPr/>
          </a:p>
          <a:p>
            <a:pPr indent="-285750" lvl="0" marL="285750" marR="0" rtl="0" algn="l">
              <a:spcBef>
                <a:spcPts val="0"/>
              </a:spcBef>
              <a:spcAft>
                <a:spcPts val="0"/>
              </a:spcAft>
              <a:buClr>
                <a:srgbClr val="A5A5A5"/>
              </a:buClr>
              <a:buSzPts val="1400"/>
              <a:buFont typeface="Noto Sans Symbols"/>
              <a:buChar char="✔"/>
            </a:pPr>
            <a:r>
              <a:rPr lang="en-US" sz="1400">
                <a:solidFill>
                  <a:srgbClr val="A5A5A5"/>
                </a:solidFill>
                <a:latin typeface="Calibri"/>
                <a:ea typeface="Calibri"/>
                <a:cs typeface="Calibri"/>
                <a:sym typeface="Calibri"/>
              </a:rPr>
              <a:t>Data Visualization</a:t>
            </a:r>
            <a:endParaRPr/>
          </a:p>
          <a:p>
            <a:pPr indent="-285750" lvl="0" marL="285750" marR="0" rtl="0" algn="l">
              <a:spcBef>
                <a:spcPts val="0"/>
              </a:spcBef>
              <a:spcAft>
                <a:spcPts val="0"/>
              </a:spcAft>
              <a:buClr>
                <a:srgbClr val="A5A5A5"/>
              </a:buClr>
              <a:buSzPts val="1400"/>
              <a:buFont typeface="Noto Sans Symbols"/>
              <a:buChar char="✔"/>
            </a:pPr>
            <a:r>
              <a:rPr lang="en-US" sz="1400">
                <a:solidFill>
                  <a:srgbClr val="A5A5A5"/>
                </a:solidFill>
                <a:latin typeface="Calibri"/>
                <a:ea typeface="Calibri"/>
                <a:cs typeface="Calibri"/>
                <a:sym typeface="Calibri"/>
              </a:rPr>
              <a:t>Code Repository (GitHub)</a:t>
            </a:r>
            <a:endParaRPr/>
          </a:p>
          <a:p>
            <a:pPr indent="-196850" lvl="1" marL="742950" marR="0" rtl="0" algn="l">
              <a:spcBef>
                <a:spcPts val="0"/>
              </a:spcBef>
              <a:spcAft>
                <a:spcPts val="0"/>
              </a:spcAft>
              <a:buClr>
                <a:schemeClr val="dk1"/>
              </a:buClr>
              <a:buSzPts val="1400"/>
              <a:buFont typeface="Arial"/>
              <a:buNone/>
            </a:pPr>
            <a:r>
              <a:t/>
            </a:r>
            <a:endParaRPr b="0" i="0" sz="1400" u="none" cap="none" strike="noStrike">
              <a:solidFill>
                <a:srgbClr val="A5A5A5"/>
              </a:solidFill>
              <a:latin typeface="Calibri"/>
              <a:ea typeface="Calibri"/>
              <a:cs typeface="Calibri"/>
              <a:sym typeface="Calibri"/>
            </a:endParaRPr>
          </a:p>
        </p:txBody>
      </p:sp>
      <p:sp>
        <p:nvSpPr>
          <p:cNvPr id="263" name="Google Shape;263;p4"/>
          <p:cNvSpPr txBox="1"/>
          <p:nvPr/>
        </p:nvSpPr>
        <p:spPr>
          <a:xfrm>
            <a:off x="8433668" y="3809923"/>
            <a:ext cx="3685200" cy="954300"/>
          </a:xfrm>
          <a:prstGeom prst="rect">
            <a:avLst/>
          </a:prstGeom>
          <a:noFill/>
          <a:ln>
            <a:noFill/>
          </a:ln>
        </p:spPr>
        <p:txBody>
          <a:bodyPr anchorCtr="0" anchor="t" bIns="45700" lIns="91425" spcFirstLastPara="1" rIns="91425" wrap="square" tIns="45700">
            <a:spAutoFit/>
          </a:bodyPr>
          <a:lstStyle/>
          <a:p>
            <a:pPr indent="-285750" lvl="1" marL="742950" marR="0" rtl="0" algn="l">
              <a:spcBef>
                <a:spcPts val="0"/>
              </a:spcBef>
              <a:spcAft>
                <a:spcPts val="0"/>
              </a:spcAft>
              <a:buClr>
                <a:srgbClr val="A5A5A5"/>
              </a:buClr>
              <a:buSzPts val="1400"/>
              <a:buFont typeface="Noto Sans Symbols"/>
              <a:buChar char="✔"/>
            </a:pPr>
            <a:r>
              <a:rPr b="0" i="0" lang="en-US" sz="1400" u="none" cap="none" strike="noStrike">
                <a:solidFill>
                  <a:srgbClr val="A5A5A5"/>
                </a:solidFill>
                <a:latin typeface="Calibri"/>
                <a:ea typeface="Calibri"/>
                <a:cs typeface="Calibri"/>
                <a:sym typeface="Calibri"/>
              </a:rPr>
              <a:t>Deliver an executive presentation</a:t>
            </a:r>
            <a:endParaRPr>
              <a:solidFill>
                <a:srgbClr val="A5A5A5"/>
              </a:solidFill>
              <a:latin typeface="Calibri"/>
              <a:ea typeface="Calibri"/>
              <a:cs typeface="Calibri"/>
              <a:sym typeface="Calibri"/>
            </a:endParaRPr>
          </a:p>
          <a:p>
            <a:pPr indent="-285750" lvl="1" marL="742950" marR="0" rtl="0" algn="l">
              <a:spcBef>
                <a:spcPts val="0"/>
              </a:spcBef>
              <a:spcAft>
                <a:spcPts val="0"/>
              </a:spcAft>
              <a:buClr>
                <a:srgbClr val="A5A5A5"/>
              </a:buClr>
              <a:buSzPts val="1400"/>
              <a:buFont typeface="Noto Sans Symbols"/>
              <a:buChar char="✔"/>
            </a:pPr>
            <a:r>
              <a:rPr b="0" i="0" lang="en-US" sz="1400" u="none" cap="none" strike="noStrike">
                <a:solidFill>
                  <a:srgbClr val="A5A5A5"/>
                </a:solidFill>
                <a:latin typeface="Calibri"/>
                <a:ea typeface="Calibri"/>
                <a:cs typeface="Calibri"/>
                <a:sym typeface="Calibri"/>
              </a:rPr>
              <a:t>Demo the architectural components</a:t>
            </a:r>
            <a:endParaRPr/>
          </a:p>
          <a:p>
            <a:pPr indent="-285750" lvl="1" marL="742950" marR="0" rtl="0" algn="l">
              <a:spcBef>
                <a:spcPts val="0"/>
              </a:spcBef>
              <a:spcAft>
                <a:spcPts val="0"/>
              </a:spcAft>
              <a:buClr>
                <a:srgbClr val="A5A5A5"/>
              </a:buClr>
              <a:buSzPts val="1400"/>
              <a:buFont typeface="Noto Sans Symbols"/>
              <a:buChar char="✔"/>
            </a:pPr>
            <a:r>
              <a:rPr b="0" i="0" lang="en-US" sz="1400" u="none" cap="none" strike="noStrike">
                <a:solidFill>
                  <a:srgbClr val="A5A5A5"/>
                </a:solidFill>
                <a:latin typeface="Calibri"/>
                <a:ea typeface="Calibri"/>
                <a:cs typeface="Calibri"/>
                <a:sym typeface="Calibri"/>
              </a:rPr>
              <a:t>Demo the visualizations in a data visualization platform like Tableau</a:t>
            </a:r>
            <a:endParaRPr/>
          </a:p>
        </p:txBody>
      </p:sp>
      <p:sp>
        <p:nvSpPr>
          <p:cNvPr id="264" name="Google Shape;264;p4"/>
          <p:cNvSpPr txBox="1"/>
          <p:nvPr/>
        </p:nvSpPr>
        <p:spPr>
          <a:xfrm>
            <a:off x="8433667" y="1263496"/>
            <a:ext cx="3685275" cy="1384995"/>
          </a:xfrm>
          <a:prstGeom prst="rect">
            <a:avLst/>
          </a:prstGeom>
          <a:noFill/>
          <a:ln>
            <a:noFill/>
          </a:ln>
        </p:spPr>
        <p:txBody>
          <a:bodyPr anchorCtr="0" anchor="t" bIns="45700" lIns="91425" spcFirstLastPara="1" rIns="91425" wrap="square" tIns="45700">
            <a:spAutoFit/>
          </a:bodyPr>
          <a:lstStyle/>
          <a:p>
            <a:pPr indent="-285750" lvl="1" marL="742950" marR="0" rtl="0" algn="l">
              <a:spcBef>
                <a:spcPts val="0"/>
              </a:spcBef>
              <a:spcAft>
                <a:spcPts val="0"/>
              </a:spcAft>
              <a:buClr>
                <a:srgbClr val="A5A5A5"/>
              </a:buClr>
              <a:buSzPts val="1400"/>
              <a:buFont typeface="Noto Sans Symbols"/>
              <a:buChar char="✔"/>
            </a:pPr>
            <a:r>
              <a:rPr b="0" i="0" lang="en-US" sz="1400" u="none" cap="none" strike="noStrike">
                <a:solidFill>
                  <a:srgbClr val="A5A5A5"/>
                </a:solidFill>
                <a:latin typeface="Calibri"/>
                <a:ea typeface="Calibri"/>
                <a:cs typeface="Calibri"/>
                <a:sym typeface="Calibri"/>
              </a:rPr>
              <a:t>A prototype is to be test</a:t>
            </a:r>
            <a:endParaRPr/>
          </a:p>
          <a:p>
            <a:pPr indent="-285750" lvl="1" marL="742950" marR="0" rtl="0" algn="l">
              <a:spcBef>
                <a:spcPts val="0"/>
              </a:spcBef>
              <a:spcAft>
                <a:spcPts val="0"/>
              </a:spcAft>
              <a:buClr>
                <a:srgbClr val="A5A5A5"/>
              </a:buClr>
              <a:buSzPts val="1400"/>
              <a:buFont typeface="Noto Sans Symbols"/>
              <a:buChar char="✔"/>
            </a:pPr>
            <a:r>
              <a:rPr b="0" i="0" lang="en-US" sz="1400" u="none" cap="none" strike="noStrike">
                <a:solidFill>
                  <a:srgbClr val="A5A5A5"/>
                </a:solidFill>
                <a:latin typeface="Calibri"/>
                <a:ea typeface="Calibri"/>
                <a:cs typeface="Calibri"/>
                <a:sym typeface="Calibri"/>
              </a:rPr>
              <a:t>Break-testing and optimization of the database may be necessary (use of indexes)</a:t>
            </a:r>
            <a:endParaRPr/>
          </a:p>
          <a:p>
            <a:pPr indent="-285750" lvl="1" marL="742950" marR="0" rtl="0" algn="l">
              <a:spcBef>
                <a:spcPts val="0"/>
              </a:spcBef>
              <a:spcAft>
                <a:spcPts val="0"/>
              </a:spcAft>
              <a:buClr>
                <a:srgbClr val="A5A5A5"/>
              </a:buClr>
              <a:buSzPts val="1400"/>
              <a:buFont typeface="Noto Sans Symbols"/>
              <a:buChar char="✔"/>
            </a:pPr>
            <a:r>
              <a:rPr b="0" i="0" lang="en-US" sz="1400" u="none" cap="none" strike="noStrike">
                <a:solidFill>
                  <a:srgbClr val="A5A5A5"/>
                </a:solidFill>
                <a:latin typeface="Calibri"/>
                <a:ea typeface="Calibri"/>
                <a:cs typeface="Calibri"/>
                <a:sym typeface="Calibri"/>
              </a:rPr>
              <a:t>Ensure that error-handling scenarios are considered</a:t>
            </a:r>
            <a:endParaRPr/>
          </a:p>
        </p:txBody>
      </p:sp>
      <p:sp>
        <p:nvSpPr>
          <p:cNvPr id="265" name="Google Shape;265;p4"/>
          <p:cNvSpPr txBox="1"/>
          <p:nvPr/>
        </p:nvSpPr>
        <p:spPr>
          <a:xfrm>
            <a:off x="12457471" y="186813"/>
            <a:ext cx="1976284" cy="224676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2000">
                <a:solidFill>
                  <a:schemeClr val="lt1"/>
                </a:solidFill>
                <a:latin typeface="Calibri"/>
                <a:ea typeface="Calibri"/>
                <a:cs typeface="Calibri"/>
                <a:sym typeface="Calibri"/>
              </a:rPr>
              <a:t>Instructions: </a:t>
            </a:r>
            <a:endParaRPr/>
          </a:p>
          <a:p>
            <a:pPr indent="-285750" lvl="0" marL="285750" marR="0" rtl="0" algn="l">
              <a:spcBef>
                <a:spcPts val="0"/>
              </a:spcBef>
              <a:spcAft>
                <a:spcPts val="0"/>
              </a:spcAft>
              <a:buClr>
                <a:schemeClr val="lt1"/>
              </a:buClr>
              <a:buSzPts val="2000"/>
              <a:buFont typeface="Arial"/>
              <a:buChar char="•"/>
            </a:pPr>
            <a:r>
              <a:rPr lang="en-US" sz="2000">
                <a:solidFill>
                  <a:schemeClr val="lt1"/>
                </a:solidFill>
                <a:latin typeface="Calibri"/>
                <a:ea typeface="Calibri"/>
                <a:cs typeface="Calibri"/>
                <a:sym typeface="Calibri"/>
              </a:rPr>
              <a:t>You do not need to edit this slide. This is a summary of the project requirements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g2d9c4ac64b9_0_36"/>
          <p:cNvSpPr txBox="1"/>
          <p:nvPr>
            <p:ph idx="12" type="sldNum"/>
          </p:nvPr>
        </p:nvSpPr>
        <p:spPr>
          <a:xfrm>
            <a:off x="8610600" y="6356350"/>
            <a:ext cx="2743200" cy="3651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71" name="Google Shape;271;g2d9c4ac64b9_0_36"/>
          <p:cNvSpPr txBox="1"/>
          <p:nvPr/>
        </p:nvSpPr>
        <p:spPr>
          <a:xfrm>
            <a:off x="0" y="0"/>
            <a:ext cx="12192000" cy="6579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1" lang="en-US" sz="4400">
                <a:solidFill>
                  <a:schemeClr val="dk1"/>
                </a:solidFill>
                <a:latin typeface="Calibri"/>
                <a:ea typeface="Calibri"/>
                <a:cs typeface="Calibri"/>
                <a:sym typeface="Calibri"/>
              </a:rPr>
              <a:t>Data Profile:</a:t>
            </a:r>
            <a:endParaRPr b="1"/>
          </a:p>
        </p:txBody>
      </p:sp>
      <p:graphicFrame>
        <p:nvGraphicFramePr>
          <p:cNvPr id="272" name="Google Shape;272;g2d9c4ac64b9_0_36"/>
          <p:cNvGraphicFramePr/>
          <p:nvPr/>
        </p:nvGraphicFramePr>
        <p:xfrm>
          <a:off x="502412" y="1559291"/>
          <a:ext cx="3000000" cy="3000000"/>
        </p:xfrm>
        <a:graphic>
          <a:graphicData uri="http://schemas.openxmlformats.org/drawingml/2006/table">
            <a:tbl>
              <a:tblPr bandRow="1" firstRow="1">
                <a:noFill/>
                <a:tableStyleId>{C6A59DBB-5780-4F93-8A2A-6BBAFB418924}</a:tableStyleId>
              </a:tblPr>
              <a:tblGrid>
                <a:gridCol w="2121575"/>
                <a:gridCol w="2668250"/>
              </a:tblGrid>
              <a:tr h="772050">
                <a:tc>
                  <a:txBody>
                    <a:bodyPr/>
                    <a:lstStyle/>
                    <a:p>
                      <a:pPr indent="0" lvl="0" marL="0" marR="0" rtl="0" algn="l">
                        <a:spcBef>
                          <a:spcPts val="0"/>
                        </a:spcBef>
                        <a:spcAft>
                          <a:spcPts val="0"/>
                        </a:spcAft>
                        <a:buNone/>
                      </a:pPr>
                      <a:r>
                        <a:rPr b="1" lang="en-US" sz="1600" u="none" cap="none" strike="noStrike">
                          <a:solidFill>
                            <a:schemeClr val="accent3"/>
                          </a:solidFill>
                          <a:latin typeface="Calibri"/>
                          <a:ea typeface="Calibri"/>
                          <a:cs typeface="Calibri"/>
                          <a:sym typeface="Calibri"/>
                        </a:rPr>
                        <a:t>Source of Information</a:t>
                      </a:r>
                      <a:endParaRPr/>
                    </a:p>
                  </a:txBody>
                  <a:tcPr marT="45725" marB="45725" marR="91450" marL="91450">
                    <a:lnL cap="flat" cmpd="sng" w="12700">
                      <a:solidFill>
                        <a:srgbClr val="F2F2F2"/>
                      </a:solidFill>
                      <a:prstDash val="solid"/>
                      <a:round/>
                      <a:headEnd len="sm" w="sm" type="none"/>
                      <a:tailEnd len="sm" w="sm" type="none"/>
                    </a:lnL>
                    <a:lnR cap="flat" cmpd="sng" w="12700">
                      <a:solidFill>
                        <a:srgbClr val="F2F2F2"/>
                      </a:solidFill>
                      <a:prstDash val="solid"/>
                      <a:round/>
                      <a:headEnd len="sm" w="sm" type="none"/>
                      <a:tailEnd len="sm" w="sm" type="none"/>
                    </a:lnR>
                    <a:lnT cap="flat" cmpd="sng" w="12700">
                      <a:solidFill>
                        <a:srgbClr val="F2F2F2"/>
                      </a:solidFill>
                      <a:prstDash val="solid"/>
                      <a:round/>
                      <a:headEnd len="sm" w="sm" type="none"/>
                      <a:tailEnd len="sm" w="sm" type="none"/>
                    </a:lnT>
                    <a:lnB cap="flat" cmpd="sng" w="12700">
                      <a:solidFill>
                        <a:srgbClr val="F2F2F2"/>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b="1" sz="1800">
                        <a:solidFill>
                          <a:schemeClr val="accent3"/>
                        </a:solidFill>
                        <a:latin typeface="Calibri"/>
                        <a:ea typeface="Calibri"/>
                        <a:cs typeface="Calibri"/>
                        <a:sym typeface="Calibri"/>
                      </a:endParaRPr>
                    </a:p>
                  </a:txBody>
                  <a:tcPr marT="45725" marB="45725" marR="91450" marL="91450">
                    <a:lnL cap="flat" cmpd="sng" w="12700">
                      <a:solidFill>
                        <a:srgbClr val="F2F2F2"/>
                      </a:solidFill>
                      <a:prstDash val="solid"/>
                      <a:round/>
                      <a:headEnd len="sm" w="sm" type="none"/>
                      <a:tailEnd len="sm" w="sm" type="none"/>
                    </a:lnL>
                    <a:lnR cap="flat" cmpd="sng" w="12700">
                      <a:solidFill>
                        <a:srgbClr val="F2F2F2"/>
                      </a:solidFill>
                      <a:prstDash val="solid"/>
                      <a:round/>
                      <a:headEnd len="sm" w="sm" type="none"/>
                      <a:tailEnd len="sm" w="sm" type="none"/>
                    </a:lnR>
                    <a:lnT cap="flat" cmpd="sng" w="12700">
                      <a:solidFill>
                        <a:srgbClr val="F2F2F2"/>
                      </a:solidFill>
                      <a:prstDash val="solid"/>
                      <a:round/>
                      <a:headEnd len="sm" w="sm" type="none"/>
                      <a:tailEnd len="sm" w="sm" type="none"/>
                    </a:lnT>
                    <a:lnB cap="flat" cmpd="sng" w="12700">
                      <a:solidFill>
                        <a:srgbClr val="F2F2F2"/>
                      </a:solidFill>
                      <a:prstDash val="solid"/>
                      <a:round/>
                      <a:headEnd len="sm" w="sm" type="none"/>
                      <a:tailEnd len="sm" w="sm" type="none"/>
                    </a:lnB>
                    <a:solidFill>
                      <a:schemeClr val="lt1"/>
                    </a:solidFill>
                  </a:tcPr>
                </a:tc>
              </a:tr>
              <a:tr h="692700">
                <a:tc>
                  <a:txBody>
                    <a:bodyPr/>
                    <a:lstStyle/>
                    <a:p>
                      <a:pPr indent="0" lvl="0" marL="0" marR="0" rtl="0" algn="l">
                        <a:spcBef>
                          <a:spcPts val="0"/>
                        </a:spcBef>
                        <a:spcAft>
                          <a:spcPts val="0"/>
                        </a:spcAft>
                        <a:buNone/>
                      </a:pPr>
                      <a:r>
                        <a:rPr b="1" lang="en-US" sz="1600">
                          <a:solidFill>
                            <a:schemeClr val="accent3"/>
                          </a:solidFill>
                          <a:latin typeface="Calibri"/>
                          <a:ea typeface="Calibri"/>
                          <a:cs typeface="Calibri"/>
                          <a:sym typeface="Calibri"/>
                        </a:rPr>
                        <a:t>Number of Records</a:t>
                      </a:r>
                      <a:endParaRPr/>
                    </a:p>
                  </a:txBody>
                  <a:tcPr marT="45725" marB="45725" marR="91450" marL="91450">
                    <a:lnL cap="flat" cmpd="sng" w="12700">
                      <a:solidFill>
                        <a:srgbClr val="F2F2F2"/>
                      </a:solidFill>
                      <a:prstDash val="solid"/>
                      <a:round/>
                      <a:headEnd len="sm" w="sm" type="none"/>
                      <a:tailEnd len="sm" w="sm" type="none"/>
                    </a:lnL>
                    <a:lnR cap="flat" cmpd="sng" w="12700">
                      <a:solidFill>
                        <a:srgbClr val="F2F2F2"/>
                      </a:solidFill>
                      <a:prstDash val="solid"/>
                      <a:round/>
                      <a:headEnd len="sm" w="sm" type="none"/>
                      <a:tailEnd len="sm" w="sm" type="none"/>
                    </a:lnR>
                    <a:lnT cap="flat" cmpd="sng" w="12700">
                      <a:solidFill>
                        <a:srgbClr val="F2F2F2"/>
                      </a:solidFill>
                      <a:prstDash val="solid"/>
                      <a:round/>
                      <a:headEnd len="sm" w="sm" type="none"/>
                      <a:tailEnd len="sm" w="sm" type="none"/>
                    </a:lnT>
                    <a:lnB cap="flat" cmpd="sng" w="12700">
                      <a:solidFill>
                        <a:srgbClr val="F2F2F2"/>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b="1" sz="1800">
                        <a:solidFill>
                          <a:schemeClr val="accent3"/>
                        </a:solidFill>
                        <a:latin typeface="Calibri"/>
                        <a:ea typeface="Calibri"/>
                        <a:cs typeface="Calibri"/>
                        <a:sym typeface="Calibri"/>
                      </a:endParaRPr>
                    </a:p>
                  </a:txBody>
                  <a:tcPr marT="45725" marB="45725" marR="91450" marL="91450">
                    <a:lnL cap="flat" cmpd="sng" w="12700">
                      <a:solidFill>
                        <a:srgbClr val="F2F2F2"/>
                      </a:solidFill>
                      <a:prstDash val="solid"/>
                      <a:round/>
                      <a:headEnd len="sm" w="sm" type="none"/>
                      <a:tailEnd len="sm" w="sm" type="none"/>
                    </a:lnL>
                    <a:lnR cap="flat" cmpd="sng" w="12700">
                      <a:solidFill>
                        <a:srgbClr val="F2F2F2"/>
                      </a:solidFill>
                      <a:prstDash val="solid"/>
                      <a:round/>
                      <a:headEnd len="sm" w="sm" type="none"/>
                      <a:tailEnd len="sm" w="sm" type="none"/>
                    </a:lnR>
                    <a:lnT cap="flat" cmpd="sng" w="12700">
                      <a:solidFill>
                        <a:srgbClr val="F2F2F2"/>
                      </a:solidFill>
                      <a:prstDash val="solid"/>
                      <a:round/>
                      <a:headEnd len="sm" w="sm" type="none"/>
                      <a:tailEnd len="sm" w="sm" type="none"/>
                    </a:lnT>
                    <a:lnB cap="flat" cmpd="sng" w="12700">
                      <a:solidFill>
                        <a:srgbClr val="F2F2F2"/>
                      </a:solidFill>
                      <a:prstDash val="solid"/>
                      <a:round/>
                      <a:headEnd len="sm" w="sm" type="none"/>
                      <a:tailEnd len="sm" w="sm" type="none"/>
                    </a:lnB>
                    <a:solidFill>
                      <a:schemeClr val="lt1"/>
                    </a:solidFill>
                  </a:tcPr>
                </a:tc>
              </a:tr>
              <a:tr h="791275">
                <a:tc>
                  <a:txBody>
                    <a:bodyPr/>
                    <a:lstStyle/>
                    <a:p>
                      <a:pPr indent="0" lvl="0" marL="0" marR="0" rtl="0" algn="l">
                        <a:spcBef>
                          <a:spcPts val="0"/>
                        </a:spcBef>
                        <a:spcAft>
                          <a:spcPts val="0"/>
                        </a:spcAft>
                        <a:buNone/>
                      </a:pPr>
                      <a:r>
                        <a:rPr b="1" lang="en-US" sz="1600">
                          <a:solidFill>
                            <a:schemeClr val="accent3"/>
                          </a:solidFill>
                          <a:latin typeface="Calibri"/>
                          <a:ea typeface="Calibri"/>
                          <a:cs typeface="Calibri"/>
                          <a:sym typeface="Calibri"/>
                        </a:rPr>
                        <a:t>Frequency of updates</a:t>
                      </a:r>
                      <a:endParaRPr/>
                    </a:p>
                  </a:txBody>
                  <a:tcPr marT="45725" marB="45725" marR="91450" marL="91450">
                    <a:lnL cap="flat" cmpd="sng" w="12700">
                      <a:solidFill>
                        <a:srgbClr val="F2F2F2"/>
                      </a:solidFill>
                      <a:prstDash val="solid"/>
                      <a:round/>
                      <a:headEnd len="sm" w="sm" type="none"/>
                      <a:tailEnd len="sm" w="sm" type="none"/>
                    </a:lnL>
                    <a:lnR cap="flat" cmpd="sng" w="12700">
                      <a:solidFill>
                        <a:srgbClr val="F2F2F2"/>
                      </a:solidFill>
                      <a:prstDash val="solid"/>
                      <a:round/>
                      <a:headEnd len="sm" w="sm" type="none"/>
                      <a:tailEnd len="sm" w="sm" type="none"/>
                    </a:lnR>
                    <a:lnT cap="flat" cmpd="sng" w="12700">
                      <a:solidFill>
                        <a:srgbClr val="F2F2F2"/>
                      </a:solidFill>
                      <a:prstDash val="solid"/>
                      <a:round/>
                      <a:headEnd len="sm" w="sm" type="none"/>
                      <a:tailEnd len="sm" w="sm" type="none"/>
                    </a:lnT>
                    <a:lnB cap="flat" cmpd="sng" w="12700">
                      <a:solidFill>
                        <a:srgbClr val="F2F2F2"/>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b="1" sz="1800">
                        <a:solidFill>
                          <a:schemeClr val="accent3"/>
                        </a:solidFill>
                        <a:latin typeface="Calibri"/>
                        <a:ea typeface="Calibri"/>
                        <a:cs typeface="Calibri"/>
                        <a:sym typeface="Calibri"/>
                      </a:endParaRPr>
                    </a:p>
                  </a:txBody>
                  <a:tcPr marT="45725" marB="45725" marR="91450" marL="91450">
                    <a:lnL cap="flat" cmpd="sng" w="12700">
                      <a:solidFill>
                        <a:srgbClr val="F2F2F2"/>
                      </a:solidFill>
                      <a:prstDash val="solid"/>
                      <a:round/>
                      <a:headEnd len="sm" w="sm" type="none"/>
                      <a:tailEnd len="sm" w="sm" type="none"/>
                    </a:lnL>
                    <a:lnR cap="flat" cmpd="sng" w="12700">
                      <a:solidFill>
                        <a:srgbClr val="F2F2F2"/>
                      </a:solidFill>
                      <a:prstDash val="solid"/>
                      <a:round/>
                      <a:headEnd len="sm" w="sm" type="none"/>
                      <a:tailEnd len="sm" w="sm" type="none"/>
                    </a:lnR>
                    <a:lnT cap="flat" cmpd="sng" w="12700">
                      <a:solidFill>
                        <a:srgbClr val="F2F2F2"/>
                      </a:solidFill>
                      <a:prstDash val="solid"/>
                      <a:round/>
                      <a:headEnd len="sm" w="sm" type="none"/>
                      <a:tailEnd len="sm" w="sm" type="none"/>
                    </a:lnT>
                    <a:lnB cap="flat" cmpd="sng" w="12700">
                      <a:solidFill>
                        <a:srgbClr val="F2F2F2"/>
                      </a:solidFill>
                      <a:prstDash val="solid"/>
                      <a:round/>
                      <a:headEnd len="sm" w="sm" type="none"/>
                      <a:tailEnd len="sm" w="sm" type="none"/>
                    </a:lnB>
                    <a:solidFill>
                      <a:schemeClr val="lt1"/>
                    </a:solidFill>
                  </a:tcPr>
                </a:tc>
              </a:tr>
              <a:tr h="707375">
                <a:tc>
                  <a:txBody>
                    <a:bodyPr/>
                    <a:lstStyle/>
                    <a:p>
                      <a:pPr indent="0" lvl="0" marL="0" marR="0" rtl="0" algn="l">
                        <a:spcBef>
                          <a:spcPts val="0"/>
                        </a:spcBef>
                        <a:spcAft>
                          <a:spcPts val="0"/>
                        </a:spcAft>
                        <a:buNone/>
                      </a:pPr>
                      <a:r>
                        <a:rPr b="1" lang="en-US" sz="1600">
                          <a:solidFill>
                            <a:schemeClr val="accent3"/>
                          </a:solidFill>
                          <a:latin typeface="Calibri"/>
                          <a:ea typeface="Calibri"/>
                          <a:cs typeface="Calibri"/>
                          <a:sym typeface="Calibri"/>
                        </a:rPr>
                        <a:t>Data type and structure</a:t>
                      </a:r>
                      <a:endParaRPr/>
                    </a:p>
                  </a:txBody>
                  <a:tcPr marT="45725" marB="45725" marR="91450" marL="91450">
                    <a:lnL cap="flat" cmpd="sng" w="12700">
                      <a:solidFill>
                        <a:srgbClr val="F2F2F2"/>
                      </a:solidFill>
                      <a:prstDash val="solid"/>
                      <a:round/>
                      <a:headEnd len="sm" w="sm" type="none"/>
                      <a:tailEnd len="sm" w="sm" type="none"/>
                    </a:lnL>
                    <a:lnR cap="flat" cmpd="sng" w="12700">
                      <a:solidFill>
                        <a:srgbClr val="F2F2F2"/>
                      </a:solidFill>
                      <a:prstDash val="solid"/>
                      <a:round/>
                      <a:headEnd len="sm" w="sm" type="none"/>
                      <a:tailEnd len="sm" w="sm" type="none"/>
                    </a:lnR>
                    <a:lnT cap="flat" cmpd="sng" w="12700">
                      <a:solidFill>
                        <a:srgbClr val="F2F2F2"/>
                      </a:solidFill>
                      <a:prstDash val="solid"/>
                      <a:round/>
                      <a:headEnd len="sm" w="sm" type="none"/>
                      <a:tailEnd len="sm" w="sm" type="none"/>
                    </a:lnT>
                    <a:lnB cap="flat" cmpd="sng" w="12700">
                      <a:solidFill>
                        <a:srgbClr val="F2F2F2"/>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b="1" sz="1800">
                        <a:solidFill>
                          <a:schemeClr val="accent3"/>
                        </a:solidFill>
                        <a:latin typeface="Calibri"/>
                        <a:ea typeface="Calibri"/>
                        <a:cs typeface="Calibri"/>
                        <a:sym typeface="Calibri"/>
                      </a:endParaRPr>
                    </a:p>
                  </a:txBody>
                  <a:tcPr marT="45725" marB="45725" marR="91450" marL="91450">
                    <a:lnL cap="flat" cmpd="sng" w="12700">
                      <a:solidFill>
                        <a:srgbClr val="F2F2F2"/>
                      </a:solidFill>
                      <a:prstDash val="solid"/>
                      <a:round/>
                      <a:headEnd len="sm" w="sm" type="none"/>
                      <a:tailEnd len="sm" w="sm" type="none"/>
                    </a:lnL>
                    <a:lnR cap="flat" cmpd="sng" w="12700">
                      <a:solidFill>
                        <a:srgbClr val="F2F2F2"/>
                      </a:solidFill>
                      <a:prstDash val="solid"/>
                      <a:round/>
                      <a:headEnd len="sm" w="sm" type="none"/>
                      <a:tailEnd len="sm" w="sm" type="none"/>
                    </a:lnR>
                    <a:lnT cap="flat" cmpd="sng" w="12700">
                      <a:solidFill>
                        <a:srgbClr val="F2F2F2"/>
                      </a:solidFill>
                      <a:prstDash val="solid"/>
                      <a:round/>
                      <a:headEnd len="sm" w="sm" type="none"/>
                      <a:tailEnd len="sm" w="sm" type="none"/>
                    </a:lnT>
                    <a:lnB cap="flat" cmpd="sng" w="12700">
                      <a:solidFill>
                        <a:srgbClr val="F2F2F2"/>
                      </a:solidFill>
                      <a:prstDash val="solid"/>
                      <a:round/>
                      <a:headEnd len="sm" w="sm" type="none"/>
                      <a:tailEnd len="sm" w="sm" type="none"/>
                    </a:lnB>
                    <a:solidFill>
                      <a:schemeClr val="lt1"/>
                    </a:solidFill>
                  </a:tcPr>
                </a:tc>
              </a:tr>
              <a:tr h="779300">
                <a:tc>
                  <a:txBody>
                    <a:bodyPr/>
                    <a:lstStyle/>
                    <a:p>
                      <a:pPr indent="0" lvl="0" marL="0" marR="0" rtl="0" algn="l">
                        <a:spcBef>
                          <a:spcPts val="0"/>
                        </a:spcBef>
                        <a:spcAft>
                          <a:spcPts val="0"/>
                        </a:spcAft>
                        <a:buNone/>
                      </a:pPr>
                      <a:r>
                        <a:rPr b="1" lang="en-US" sz="1600">
                          <a:solidFill>
                            <a:schemeClr val="accent3"/>
                          </a:solidFill>
                          <a:latin typeface="Calibri"/>
                          <a:ea typeface="Calibri"/>
                          <a:cs typeface="Calibri"/>
                          <a:sym typeface="Calibri"/>
                        </a:rPr>
                        <a:t>Number of columns</a:t>
                      </a:r>
                      <a:endParaRPr/>
                    </a:p>
                  </a:txBody>
                  <a:tcPr marT="45725" marB="45725" marR="91450" marL="91450">
                    <a:lnL cap="flat" cmpd="sng" w="12700">
                      <a:solidFill>
                        <a:srgbClr val="F2F2F2"/>
                      </a:solidFill>
                      <a:prstDash val="solid"/>
                      <a:round/>
                      <a:headEnd len="sm" w="sm" type="none"/>
                      <a:tailEnd len="sm" w="sm" type="none"/>
                    </a:lnL>
                    <a:lnR cap="flat" cmpd="sng" w="12700">
                      <a:solidFill>
                        <a:srgbClr val="F2F2F2"/>
                      </a:solidFill>
                      <a:prstDash val="solid"/>
                      <a:round/>
                      <a:headEnd len="sm" w="sm" type="none"/>
                      <a:tailEnd len="sm" w="sm" type="none"/>
                    </a:lnR>
                    <a:lnT cap="flat" cmpd="sng" w="12700">
                      <a:solidFill>
                        <a:srgbClr val="F2F2F2"/>
                      </a:solidFill>
                      <a:prstDash val="solid"/>
                      <a:round/>
                      <a:headEnd len="sm" w="sm" type="none"/>
                      <a:tailEnd len="sm" w="sm" type="none"/>
                    </a:lnT>
                    <a:lnB cap="flat" cmpd="sng" w="12700">
                      <a:solidFill>
                        <a:srgbClr val="F2F2F2"/>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b="1" sz="1800">
                        <a:solidFill>
                          <a:schemeClr val="accent3"/>
                        </a:solidFill>
                        <a:latin typeface="Calibri"/>
                        <a:ea typeface="Calibri"/>
                        <a:cs typeface="Calibri"/>
                        <a:sym typeface="Calibri"/>
                      </a:endParaRPr>
                    </a:p>
                  </a:txBody>
                  <a:tcPr marT="45725" marB="45725" marR="91450" marL="91450">
                    <a:lnL cap="flat" cmpd="sng" w="12700">
                      <a:solidFill>
                        <a:srgbClr val="F2F2F2"/>
                      </a:solidFill>
                      <a:prstDash val="solid"/>
                      <a:round/>
                      <a:headEnd len="sm" w="sm" type="none"/>
                      <a:tailEnd len="sm" w="sm" type="none"/>
                    </a:lnL>
                    <a:lnR cap="flat" cmpd="sng" w="12700">
                      <a:solidFill>
                        <a:srgbClr val="F2F2F2"/>
                      </a:solidFill>
                      <a:prstDash val="solid"/>
                      <a:round/>
                      <a:headEnd len="sm" w="sm" type="none"/>
                      <a:tailEnd len="sm" w="sm" type="none"/>
                    </a:lnR>
                    <a:lnT cap="flat" cmpd="sng" w="12700">
                      <a:solidFill>
                        <a:srgbClr val="F2F2F2"/>
                      </a:solidFill>
                      <a:prstDash val="solid"/>
                      <a:round/>
                      <a:headEnd len="sm" w="sm" type="none"/>
                      <a:tailEnd len="sm" w="sm" type="none"/>
                    </a:lnT>
                    <a:lnB cap="flat" cmpd="sng" w="12700">
                      <a:solidFill>
                        <a:srgbClr val="F2F2F2"/>
                      </a:solidFill>
                      <a:prstDash val="solid"/>
                      <a:round/>
                      <a:headEnd len="sm" w="sm" type="none"/>
                      <a:tailEnd len="sm" w="sm" type="none"/>
                    </a:lnB>
                    <a:solidFill>
                      <a:schemeClr val="lt1"/>
                    </a:solidFill>
                  </a:tcPr>
                </a:tc>
              </a:tr>
              <a:tr h="455450">
                <a:tc>
                  <a:txBody>
                    <a:bodyPr/>
                    <a:lstStyle/>
                    <a:p>
                      <a:pPr indent="0" lvl="0" marL="0" marR="0" rtl="0" algn="l">
                        <a:spcBef>
                          <a:spcPts val="0"/>
                        </a:spcBef>
                        <a:spcAft>
                          <a:spcPts val="0"/>
                        </a:spcAft>
                        <a:buNone/>
                      </a:pPr>
                      <a:r>
                        <a:rPr b="1" lang="en-US" sz="1600">
                          <a:solidFill>
                            <a:schemeClr val="accent3"/>
                          </a:solidFill>
                          <a:latin typeface="Calibri"/>
                          <a:ea typeface="Calibri"/>
                          <a:cs typeface="Calibri"/>
                          <a:sym typeface="Calibri"/>
                        </a:rPr>
                        <a:t>Granularity</a:t>
                      </a:r>
                      <a:endParaRPr/>
                    </a:p>
                  </a:txBody>
                  <a:tcPr marT="45725" marB="45725" marR="91450" marL="91450">
                    <a:lnL cap="flat" cmpd="sng" w="12700">
                      <a:solidFill>
                        <a:srgbClr val="F2F2F2"/>
                      </a:solidFill>
                      <a:prstDash val="solid"/>
                      <a:round/>
                      <a:headEnd len="sm" w="sm" type="none"/>
                      <a:tailEnd len="sm" w="sm" type="none"/>
                    </a:lnL>
                    <a:lnR cap="flat" cmpd="sng" w="12700">
                      <a:solidFill>
                        <a:srgbClr val="F2F2F2"/>
                      </a:solidFill>
                      <a:prstDash val="solid"/>
                      <a:round/>
                      <a:headEnd len="sm" w="sm" type="none"/>
                      <a:tailEnd len="sm" w="sm" type="none"/>
                    </a:lnR>
                    <a:lnT cap="flat" cmpd="sng" w="12700">
                      <a:solidFill>
                        <a:srgbClr val="F2F2F2"/>
                      </a:solidFill>
                      <a:prstDash val="solid"/>
                      <a:round/>
                      <a:headEnd len="sm" w="sm" type="none"/>
                      <a:tailEnd len="sm" w="sm" type="none"/>
                    </a:lnT>
                    <a:lnB cap="flat" cmpd="sng" w="12700">
                      <a:solidFill>
                        <a:srgbClr val="F2F2F2"/>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b="1" sz="1800">
                        <a:solidFill>
                          <a:schemeClr val="accent3"/>
                        </a:solidFill>
                        <a:latin typeface="Calibri"/>
                        <a:ea typeface="Calibri"/>
                        <a:cs typeface="Calibri"/>
                        <a:sym typeface="Calibri"/>
                      </a:endParaRPr>
                    </a:p>
                  </a:txBody>
                  <a:tcPr marT="45725" marB="45725" marR="91450" marL="91450">
                    <a:lnL cap="flat" cmpd="sng" w="12700">
                      <a:solidFill>
                        <a:srgbClr val="F2F2F2"/>
                      </a:solidFill>
                      <a:prstDash val="solid"/>
                      <a:round/>
                      <a:headEnd len="sm" w="sm" type="none"/>
                      <a:tailEnd len="sm" w="sm" type="none"/>
                    </a:lnL>
                    <a:lnR cap="flat" cmpd="sng" w="12700">
                      <a:solidFill>
                        <a:srgbClr val="F2F2F2"/>
                      </a:solidFill>
                      <a:prstDash val="solid"/>
                      <a:round/>
                      <a:headEnd len="sm" w="sm" type="none"/>
                      <a:tailEnd len="sm" w="sm" type="none"/>
                    </a:lnR>
                    <a:lnT cap="flat" cmpd="sng" w="12700">
                      <a:solidFill>
                        <a:srgbClr val="F2F2F2"/>
                      </a:solidFill>
                      <a:prstDash val="solid"/>
                      <a:round/>
                      <a:headEnd len="sm" w="sm" type="none"/>
                      <a:tailEnd len="sm" w="sm" type="none"/>
                    </a:lnT>
                    <a:lnB cap="flat" cmpd="sng" w="12700">
                      <a:solidFill>
                        <a:srgbClr val="F2F2F2"/>
                      </a:solidFill>
                      <a:prstDash val="solid"/>
                      <a:round/>
                      <a:headEnd len="sm" w="sm" type="none"/>
                      <a:tailEnd len="sm" w="sm" type="none"/>
                    </a:lnB>
                    <a:solidFill>
                      <a:schemeClr val="lt1"/>
                    </a:solidFill>
                  </a:tcPr>
                </a:tc>
              </a:tr>
            </a:tbl>
          </a:graphicData>
        </a:graphic>
      </p:graphicFrame>
      <p:sp>
        <p:nvSpPr>
          <p:cNvPr id="273" name="Google Shape;273;g2d9c4ac64b9_0_36"/>
          <p:cNvSpPr/>
          <p:nvPr/>
        </p:nvSpPr>
        <p:spPr>
          <a:xfrm>
            <a:off x="381440" y="924212"/>
            <a:ext cx="4999200" cy="510600"/>
          </a:xfrm>
          <a:prstGeom prst="round2SameRect">
            <a:avLst>
              <a:gd fmla="val 16667" name="adj1"/>
              <a:gd fmla="val 0" name="adj2"/>
            </a:avLst>
          </a:prstGeom>
          <a:solidFill>
            <a:schemeClr val="accent3"/>
          </a:solidFill>
          <a:ln cap="flat" cmpd="sng" w="1270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74" name="Google Shape;274;g2d9c4ac64b9_0_36"/>
          <p:cNvSpPr/>
          <p:nvPr/>
        </p:nvSpPr>
        <p:spPr>
          <a:xfrm>
            <a:off x="171101" y="855997"/>
            <a:ext cx="668100" cy="642900"/>
          </a:xfrm>
          <a:prstGeom prst="ellipse">
            <a:avLst/>
          </a:prstGeom>
          <a:solidFill>
            <a:schemeClr val="accent3"/>
          </a:solidFill>
          <a:ln cap="flat" cmpd="sng" w="381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Circles with lines" id="275" name="Google Shape;275;g2d9c4ac64b9_0_36"/>
          <p:cNvPicPr preferRelativeResize="0"/>
          <p:nvPr/>
        </p:nvPicPr>
        <p:blipFill rotWithShape="1">
          <a:blip r:embed="rId3">
            <a:alphaModFix/>
          </a:blip>
          <a:srcRect b="0" l="0" r="0" t="0"/>
          <a:stretch/>
        </p:blipFill>
        <p:spPr>
          <a:xfrm>
            <a:off x="7759690" y="1007519"/>
            <a:ext cx="619150" cy="619150"/>
          </a:xfrm>
          <a:prstGeom prst="rect">
            <a:avLst/>
          </a:prstGeom>
          <a:noFill/>
          <a:ln>
            <a:noFill/>
          </a:ln>
        </p:spPr>
      </p:pic>
      <p:sp>
        <p:nvSpPr>
          <p:cNvPr id="276" name="Google Shape;276;g2d9c4ac64b9_0_36"/>
          <p:cNvSpPr/>
          <p:nvPr/>
        </p:nvSpPr>
        <p:spPr>
          <a:xfrm>
            <a:off x="381450" y="923300"/>
            <a:ext cx="5752800" cy="5044200"/>
          </a:xfrm>
          <a:prstGeom prst="rect">
            <a:avLst/>
          </a:prstGeom>
          <a:noFill/>
          <a:ln cap="flat" cmpd="sng" w="1270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212121"/>
              </a:solidFill>
              <a:latin typeface="Calibri"/>
              <a:ea typeface="Calibri"/>
              <a:cs typeface="Calibri"/>
              <a:sym typeface="Calibri"/>
            </a:endParaRPr>
          </a:p>
        </p:txBody>
      </p:sp>
      <p:sp>
        <p:nvSpPr>
          <p:cNvPr id="277" name="Google Shape;277;g2d9c4ac64b9_0_36"/>
          <p:cNvSpPr txBox="1"/>
          <p:nvPr/>
        </p:nvSpPr>
        <p:spPr>
          <a:xfrm>
            <a:off x="855459" y="876908"/>
            <a:ext cx="2943600" cy="523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lt1"/>
                </a:solidFill>
                <a:latin typeface="Calibri"/>
                <a:ea typeface="Calibri"/>
                <a:cs typeface="Calibri"/>
                <a:sym typeface="Calibri"/>
              </a:rPr>
              <a:t>Dataset Summary</a:t>
            </a:r>
            <a:endParaRPr/>
          </a:p>
        </p:txBody>
      </p:sp>
      <p:pic>
        <p:nvPicPr>
          <p:cNvPr descr="User" id="278" name="Google Shape;278;g2d9c4ac64b9_0_36"/>
          <p:cNvPicPr preferRelativeResize="0"/>
          <p:nvPr/>
        </p:nvPicPr>
        <p:blipFill rotWithShape="1">
          <a:blip r:embed="rId4">
            <a:alphaModFix/>
          </a:blip>
          <a:srcRect b="0" l="0" r="0" t="0"/>
          <a:stretch/>
        </p:blipFill>
        <p:spPr>
          <a:xfrm>
            <a:off x="223109" y="865091"/>
            <a:ext cx="547464" cy="547464"/>
          </a:xfrm>
          <a:prstGeom prst="rect">
            <a:avLst/>
          </a:prstGeom>
          <a:noFill/>
          <a:ln>
            <a:noFill/>
          </a:ln>
        </p:spPr>
      </p:pic>
      <p:sp>
        <p:nvSpPr>
          <p:cNvPr id="279" name="Google Shape;279;g2d9c4ac64b9_0_36"/>
          <p:cNvSpPr txBox="1"/>
          <p:nvPr/>
        </p:nvSpPr>
        <p:spPr>
          <a:xfrm>
            <a:off x="12457471" y="186813"/>
            <a:ext cx="1976400" cy="501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2000">
                <a:solidFill>
                  <a:schemeClr val="lt1"/>
                </a:solidFill>
                <a:latin typeface="Calibri"/>
                <a:ea typeface="Calibri"/>
                <a:cs typeface="Calibri"/>
                <a:sym typeface="Calibri"/>
              </a:rPr>
              <a:t>Instructions: </a:t>
            </a:r>
            <a:endParaRPr/>
          </a:p>
          <a:p>
            <a:pPr indent="-285750" lvl="0" marL="285750" marR="0" rtl="0" algn="l">
              <a:spcBef>
                <a:spcPts val="0"/>
              </a:spcBef>
              <a:spcAft>
                <a:spcPts val="0"/>
              </a:spcAft>
              <a:buClr>
                <a:schemeClr val="lt1"/>
              </a:buClr>
              <a:buSzPts val="2000"/>
              <a:buFont typeface="Arial"/>
              <a:buChar char="•"/>
            </a:pPr>
            <a:r>
              <a:rPr lang="en-US" sz="2000">
                <a:solidFill>
                  <a:schemeClr val="lt1"/>
                </a:solidFill>
                <a:latin typeface="Calibri"/>
                <a:ea typeface="Calibri"/>
                <a:cs typeface="Calibri"/>
                <a:sym typeface="Calibri"/>
              </a:rPr>
              <a:t>Use this slide for every dataset you profile. You should summarize your datasets in these slides using basic statistics and information about the source and provenance of the data. </a:t>
            </a:r>
            <a:endParaRPr/>
          </a:p>
        </p:txBody>
      </p:sp>
      <p:graphicFrame>
        <p:nvGraphicFramePr>
          <p:cNvPr id="280" name="Google Shape;280;g2d9c4ac64b9_0_36"/>
          <p:cNvGraphicFramePr/>
          <p:nvPr/>
        </p:nvGraphicFramePr>
        <p:xfrm>
          <a:off x="502400" y="1552725"/>
          <a:ext cx="3000000" cy="3000000"/>
        </p:xfrm>
        <a:graphic>
          <a:graphicData uri="http://schemas.openxmlformats.org/drawingml/2006/table">
            <a:tbl>
              <a:tblPr>
                <a:noFill/>
                <a:tableStyleId>{FEDB3986-6FD4-47D5-9CB5-5D29AC679F8A}</a:tableStyleId>
              </a:tblPr>
              <a:tblGrid>
                <a:gridCol w="2663825"/>
                <a:gridCol w="2867025"/>
              </a:tblGrid>
              <a:tr h="72707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US"/>
                        <a:t>CSV (Movie_Lens)</a:t>
                      </a:r>
                      <a:endParaRPr/>
                    </a:p>
                    <a:p>
                      <a:pPr indent="0" lvl="0" marL="0" rtl="0" algn="l">
                        <a:spcBef>
                          <a:spcPts val="0"/>
                        </a:spcBef>
                        <a:spcAft>
                          <a:spcPts val="0"/>
                        </a:spcAft>
                        <a:buNone/>
                      </a:pPr>
                      <a:r>
                        <a:rPr lang="en-US"/>
                        <a:t> &amp; API (TMDB)</a:t>
                      </a:r>
                      <a:endParaRPr/>
                    </a:p>
                  </a:txBody>
                  <a:tcPr marT="91425" marB="91425" marR="91425" marL="91425"/>
                </a:tc>
              </a:tr>
              <a:tr h="72707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US"/>
                        <a:t>1</a:t>
                      </a:r>
                      <a:r>
                        <a:rPr lang="en-US"/>
                        <a:t>5,449 </a:t>
                      </a:r>
                      <a:endParaRPr/>
                    </a:p>
                  </a:txBody>
                  <a:tcPr marT="91425" marB="91425" marR="91425" marL="91425"/>
                </a:tc>
              </a:tr>
              <a:tr h="72707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US"/>
                        <a:t>After 30 days</a:t>
                      </a:r>
                      <a:endParaRPr/>
                    </a:p>
                  </a:txBody>
                  <a:tcPr marT="91425" marB="91425" marR="91425" marL="91425"/>
                </a:tc>
              </a:tr>
              <a:tr h="72707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lnSpc>
                          <a:spcPct val="115000"/>
                        </a:lnSpc>
                        <a:spcBef>
                          <a:spcPts val="0"/>
                        </a:spcBef>
                        <a:spcAft>
                          <a:spcPts val="0"/>
                        </a:spcAft>
                        <a:buNone/>
                      </a:pPr>
                      <a:r>
                        <a:rPr lang="en-US" sz="1200"/>
                        <a:t>13 columns of varied data types (String, Numeric, Boolean, Date)</a:t>
                      </a:r>
                      <a:endParaRPr sz="1200">
                        <a:solidFill>
                          <a:srgbClr val="ECECEC"/>
                        </a:solidFill>
                        <a:highlight>
                          <a:srgbClr val="212121"/>
                        </a:highlight>
                        <a:latin typeface="Roboto"/>
                        <a:ea typeface="Roboto"/>
                        <a:cs typeface="Roboto"/>
                        <a:sym typeface="Roboto"/>
                      </a:endParaRPr>
                    </a:p>
                  </a:txBody>
                  <a:tcPr marT="91425" marB="91425" marR="91425" marL="91425"/>
                </a:tc>
              </a:tr>
              <a:tr h="72707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US"/>
                        <a:t>13</a:t>
                      </a:r>
                      <a:endParaRPr/>
                    </a:p>
                  </a:txBody>
                  <a:tcPr marT="91425" marB="91425" marR="91425" marL="91425"/>
                </a:tc>
              </a:tr>
              <a:tr h="72707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US"/>
                        <a:t>1</a:t>
                      </a:r>
                      <a:endParaRPr/>
                    </a:p>
                  </a:txBody>
                  <a:tcPr marT="91425" marB="91425" marR="91425" marL="91425"/>
                </a:tc>
              </a:tr>
            </a:tbl>
          </a:graphicData>
        </a:graphic>
      </p:graphicFrame>
      <p:pic>
        <p:nvPicPr>
          <p:cNvPr id="281" name="Google Shape;281;g2d9c4ac64b9_0_36"/>
          <p:cNvPicPr preferRelativeResize="0"/>
          <p:nvPr/>
        </p:nvPicPr>
        <p:blipFill>
          <a:blip r:embed="rId5">
            <a:alphaModFix/>
          </a:blip>
          <a:stretch>
            <a:fillRect/>
          </a:stretch>
        </p:blipFill>
        <p:spPr>
          <a:xfrm>
            <a:off x="6414075" y="924200"/>
            <a:ext cx="4999201" cy="51845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g2d9c4ac64b9_0_77"/>
          <p:cNvSpPr txBox="1"/>
          <p:nvPr>
            <p:ph idx="12" type="sldNum"/>
          </p:nvPr>
        </p:nvSpPr>
        <p:spPr>
          <a:xfrm>
            <a:off x="8610600" y="6356350"/>
            <a:ext cx="2743200" cy="3651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287" name="Google Shape;287;g2d9c4ac64b9_0_77"/>
          <p:cNvPicPr preferRelativeResize="0"/>
          <p:nvPr/>
        </p:nvPicPr>
        <p:blipFill>
          <a:blip r:embed="rId3">
            <a:alphaModFix/>
          </a:blip>
          <a:stretch>
            <a:fillRect/>
          </a:stretch>
        </p:blipFill>
        <p:spPr>
          <a:xfrm>
            <a:off x="75750" y="1037100"/>
            <a:ext cx="11786650" cy="4882325"/>
          </a:xfrm>
          <a:prstGeom prst="rect">
            <a:avLst/>
          </a:prstGeom>
          <a:noFill/>
          <a:ln>
            <a:noFill/>
          </a:ln>
        </p:spPr>
      </p:pic>
      <p:sp>
        <p:nvSpPr>
          <p:cNvPr id="288" name="Google Shape;288;g2d9c4ac64b9_0_77"/>
          <p:cNvSpPr/>
          <p:nvPr/>
        </p:nvSpPr>
        <p:spPr>
          <a:xfrm flipH="1">
            <a:off x="75748" y="148076"/>
            <a:ext cx="5044200" cy="452100"/>
          </a:xfrm>
          <a:prstGeom prst="round2SameRect">
            <a:avLst>
              <a:gd fmla="val 16667" name="adj1"/>
              <a:gd fmla="val 0" name="adj2"/>
            </a:avLst>
          </a:prstGeom>
          <a:solidFill>
            <a:schemeClr val="accent5"/>
          </a:solidFill>
          <a:ln cap="flat" cmpd="sng" w="12700">
            <a:solidFill>
              <a:srgbClr val="61789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4000">
                <a:solidFill>
                  <a:schemeClr val="lt1"/>
                </a:solidFill>
                <a:latin typeface="Calibri"/>
                <a:ea typeface="Calibri"/>
                <a:cs typeface="Calibri"/>
                <a:sym typeface="Calibri"/>
              </a:rPr>
              <a:t>Descriptive Statistics</a:t>
            </a:r>
            <a:endParaRPr b="1" sz="3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g1ff70af2364_2_6"/>
          <p:cNvSpPr txBox="1"/>
          <p:nvPr>
            <p:ph idx="12" type="sldNum"/>
          </p:nvPr>
        </p:nvSpPr>
        <p:spPr>
          <a:xfrm>
            <a:off x="8610600" y="6356350"/>
            <a:ext cx="2743200" cy="3651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294" name="Google Shape;294;g1ff70af2364_2_6"/>
          <p:cNvSpPr txBox="1"/>
          <p:nvPr/>
        </p:nvSpPr>
        <p:spPr>
          <a:xfrm>
            <a:off x="45725" y="0"/>
            <a:ext cx="7818000" cy="61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4400">
                <a:solidFill>
                  <a:schemeClr val="dk1"/>
                </a:solidFill>
                <a:latin typeface="Calibri"/>
                <a:ea typeface="Calibri"/>
                <a:cs typeface="Calibri"/>
                <a:sym typeface="Calibri"/>
              </a:rPr>
              <a:t>ER Diagram(OLTP to OLAP)</a:t>
            </a:r>
            <a:endParaRPr b="1" sz="4400">
              <a:solidFill>
                <a:schemeClr val="dk1"/>
              </a:solidFill>
              <a:latin typeface="Calibri"/>
              <a:ea typeface="Calibri"/>
              <a:cs typeface="Calibri"/>
              <a:sym typeface="Calibri"/>
            </a:endParaRPr>
          </a:p>
        </p:txBody>
      </p:sp>
      <p:pic>
        <p:nvPicPr>
          <p:cNvPr id="295" name="Google Shape;295;g1ff70af2364_2_6"/>
          <p:cNvPicPr preferRelativeResize="0"/>
          <p:nvPr/>
        </p:nvPicPr>
        <p:blipFill>
          <a:blip r:embed="rId3">
            <a:alphaModFix/>
          </a:blip>
          <a:stretch>
            <a:fillRect/>
          </a:stretch>
        </p:blipFill>
        <p:spPr>
          <a:xfrm>
            <a:off x="6752375" y="742963"/>
            <a:ext cx="4742175" cy="5372075"/>
          </a:xfrm>
          <a:prstGeom prst="rect">
            <a:avLst/>
          </a:prstGeom>
          <a:noFill/>
          <a:ln>
            <a:noFill/>
          </a:ln>
        </p:spPr>
      </p:pic>
      <p:sp>
        <p:nvSpPr>
          <p:cNvPr id="296" name="Google Shape;296;g1ff70af2364_2_6"/>
          <p:cNvSpPr txBox="1"/>
          <p:nvPr/>
        </p:nvSpPr>
        <p:spPr>
          <a:xfrm>
            <a:off x="5983950" y="1159125"/>
            <a:ext cx="5720400" cy="446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297" name="Google Shape;297;g1ff70af2364_2_6"/>
          <p:cNvPicPr preferRelativeResize="0"/>
          <p:nvPr/>
        </p:nvPicPr>
        <p:blipFill rotWithShape="1">
          <a:blip r:embed="rId4">
            <a:alphaModFix/>
          </a:blip>
          <a:srcRect b="849" l="0" r="0" t="-850"/>
          <a:stretch/>
        </p:blipFill>
        <p:spPr>
          <a:xfrm>
            <a:off x="620325" y="1159125"/>
            <a:ext cx="3200400" cy="4264375"/>
          </a:xfrm>
          <a:prstGeom prst="rect">
            <a:avLst/>
          </a:prstGeom>
          <a:noFill/>
          <a:ln>
            <a:noFill/>
          </a:ln>
        </p:spPr>
      </p:pic>
      <p:sp>
        <p:nvSpPr>
          <p:cNvPr id="298" name="Google Shape;298;g1ff70af2364_2_6"/>
          <p:cNvSpPr/>
          <p:nvPr/>
        </p:nvSpPr>
        <p:spPr>
          <a:xfrm>
            <a:off x="4370300" y="2901875"/>
            <a:ext cx="1645800" cy="610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6"/>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04" name="Google Shape;304;p6"/>
          <p:cNvSpPr txBox="1"/>
          <p:nvPr/>
        </p:nvSpPr>
        <p:spPr>
          <a:xfrm>
            <a:off x="0" y="0"/>
            <a:ext cx="12192000" cy="657917"/>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1" lang="en-US" sz="4400">
                <a:solidFill>
                  <a:schemeClr val="dk1"/>
                </a:solidFill>
                <a:latin typeface="Calibri"/>
                <a:ea typeface="Calibri"/>
                <a:cs typeface="Calibri"/>
                <a:sym typeface="Calibri"/>
              </a:rPr>
              <a:t>AWS</a:t>
            </a:r>
            <a:r>
              <a:rPr b="1" lang="en-US" sz="4400">
                <a:solidFill>
                  <a:schemeClr val="dk1"/>
                </a:solidFill>
                <a:latin typeface="Calibri"/>
                <a:ea typeface="Calibri"/>
                <a:cs typeface="Calibri"/>
                <a:sym typeface="Calibri"/>
              </a:rPr>
              <a:t> Architecture</a:t>
            </a:r>
            <a:endParaRPr b="1"/>
          </a:p>
        </p:txBody>
      </p:sp>
      <p:sp>
        <p:nvSpPr>
          <p:cNvPr id="305" name="Google Shape;305;p6"/>
          <p:cNvSpPr txBox="1"/>
          <p:nvPr/>
        </p:nvSpPr>
        <p:spPr>
          <a:xfrm>
            <a:off x="12457471" y="339213"/>
            <a:ext cx="1976400" cy="400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2000">
                <a:solidFill>
                  <a:schemeClr val="lt1"/>
                </a:solidFill>
                <a:latin typeface="Calibri"/>
                <a:ea typeface="Calibri"/>
                <a:cs typeface="Calibri"/>
                <a:sym typeface="Calibri"/>
              </a:rPr>
              <a:t>I</a:t>
            </a:r>
            <a:endParaRPr/>
          </a:p>
        </p:txBody>
      </p:sp>
      <p:sp>
        <p:nvSpPr>
          <p:cNvPr id="306" name="Google Shape;306;p6"/>
          <p:cNvSpPr/>
          <p:nvPr/>
        </p:nvSpPr>
        <p:spPr>
          <a:xfrm>
            <a:off x="167148" y="769374"/>
            <a:ext cx="11930049" cy="5319251"/>
          </a:xfrm>
          <a:prstGeom prst="rect">
            <a:avLst/>
          </a:prstGeom>
          <a:solidFill>
            <a:schemeClr val="lt1"/>
          </a:solidFill>
          <a:ln cap="flat" cmpd="sng" w="12700">
            <a:solidFill>
              <a:srgbClr val="F2F2F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307" name="Google Shape;307;p6"/>
          <p:cNvPicPr preferRelativeResize="0"/>
          <p:nvPr/>
        </p:nvPicPr>
        <p:blipFill>
          <a:blip r:embed="rId3">
            <a:alphaModFix/>
          </a:blip>
          <a:stretch>
            <a:fillRect/>
          </a:stretch>
        </p:blipFill>
        <p:spPr>
          <a:xfrm>
            <a:off x="76200" y="769375"/>
            <a:ext cx="12020998" cy="5151949"/>
          </a:xfrm>
          <a:prstGeom prst="rect">
            <a:avLst/>
          </a:prstGeom>
          <a:solidFill>
            <a:schemeClr val="lt1"/>
          </a:solidFill>
          <a:ln cap="flat" cmpd="sng" w="12700">
            <a:solidFill>
              <a:srgbClr val="F2F2F2"/>
            </a:solidFill>
            <a:prstDash val="solid"/>
            <a:miter lim="8000"/>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name="2_Custom Design">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Office Theme">
  <a:themeElements>
    <a:clrScheme name="Spectrum_Theme">
      <a:dk1>
        <a:srgbClr val="496491"/>
      </a:dk1>
      <a:lt1>
        <a:srgbClr val="FFFFFF"/>
      </a:lt1>
      <a:dk2>
        <a:srgbClr val="44546A"/>
      </a:dk2>
      <a:lt2>
        <a:srgbClr val="E7E6E6"/>
      </a:lt2>
      <a:accent1>
        <a:srgbClr val="496491"/>
      </a:accent1>
      <a:accent2>
        <a:srgbClr val="92C46D"/>
      </a:accent2>
      <a:accent3>
        <a:srgbClr val="EA6044"/>
      </a:accent3>
      <a:accent4>
        <a:srgbClr val="F0C602"/>
      </a:accent4>
      <a:accent5>
        <a:srgbClr val="85A5CC"/>
      </a:accent5>
      <a:accent6>
        <a:srgbClr val="297D7D"/>
      </a:accent6>
      <a:hlink>
        <a:srgbClr val="85A5CC"/>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_Office Theme">
  <a:themeElements>
    <a:clrScheme name="Spectrum_Theme">
      <a:dk1>
        <a:srgbClr val="496491"/>
      </a:dk1>
      <a:lt1>
        <a:srgbClr val="FFFFFF"/>
      </a:lt1>
      <a:dk2>
        <a:srgbClr val="44546A"/>
      </a:dk2>
      <a:lt2>
        <a:srgbClr val="E7E6E6"/>
      </a:lt2>
      <a:accent1>
        <a:srgbClr val="496491"/>
      </a:accent1>
      <a:accent2>
        <a:srgbClr val="92C46D"/>
      </a:accent2>
      <a:accent3>
        <a:srgbClr val="EA6044"/>
      </a:accent3>
      <a:accent4>
        <a:srgbClr val="F0C602"/>
      </a:accent4>
      <a:accent5>
        <a:srgbClr val="85A5CC"/>
      </a:accent5>
      <a:accent6>
        <a:srgbClr val="297D7D"/>
      </a:accent6>
      <a:hlink>
        <a:srgbClr val="85A5CC"/>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Custom Design">
  <a:themeElements>
    <a:clrScheme name="Spectrum_Theme">
      <a:dk1>
        <a:srgbClr val="496491"/>
      </a:dk1>
      <a:lt1>
        <a:srgbClr val="FFFFFF"/>
      </a:lt1>
      <a:dk2>
        <a:srgbClr val="44546A"/>
      </a:dk2>
      <a:lt2>
        <a:srgbClr val="E7E6E6"/>
      </a:lt2>
      <a:accent1>
        <a:srgbClr val="496491"/>
      </a:accent1>
      <a:accent2>
        <a:srgbClr val="92C46D"/>
      </a:accent2>
      <a:accent3>
        <a:srgbClr val="EA6044"/>
      </a:accent3>
      <a:accent4>
        <a:srgbClr val="F0C602"/>
      </a:accent4>
      <a:accent5>
        <a:srgbClr val="85A5CC"/>
      </a:accent5>
      <a:accent6>
        <a:srgbClr val="297D7D"/>
      </a:accent6>
      <a:hlink>
        <a:srgbClr val="85A5CC"/>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2019-12-06T12:05:55Z</dcterms:created>
  <dc:creator>brandon Chiazza</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1CAAC922-FCAB-44E5-9499-91533B4D4A9D</vt:lpwstr>
  </property>
  <property fmtid="{D5CDD505-2E9C-101B-9397-08002B2CF9AE}" pid="3" name="ArticulatePath">
    <vt:lpwstr>https://d.docs.live.net/1d1d8bead84ce354/Documents/INFORMATION_ARCHITECTURE_YU/INFORMATION_ARCHITECTURE_YU/Fall 2019/04 Final Project/Executive_Presentation_Template</vt:lpwstr>
  </property>
</Properties>
</file>