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0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www.ups.com/assets/resources/media/en_CA/LmtServArea_JP%20IDG%20Export_Accpt%20Postal%20Codes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eartandcoeur.com/heart_travel/area/california_323.php" TargetMode="External"/><Relationship Id="rId4" Type="http://schemas.openxmlformats.org/officeDocument/2006/relationships/hyperlink" Target="https://www.doogal.co.uk/AdministrativeAreas.php?district=E090000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1885E2A4-1539-4653-BF86-30C88043C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8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FC80C-54B6-4F8A-B086-FDF43D2B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Predicting Similarity between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612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1CD0-6E4E-4CBB-A2A1-916A483A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11FC-2780-45CB-B9C2-D94E277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Multinational Corporations aim to open new branches for increased profit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new branch should be opened in a similar location to the original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9735-566C-4470-9DE4-7F87F49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CE6-6F35-4F98-8ACF-F23B5A46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on Tokyo obtained from </a:t>
            </a:r>
            <a:r>
              <a:rPr lang="en-US" u="sng" dirty="0">
                <a:hlinkClick r:id="rId2"/>
              </a:rPr>
              <a:t>UPS</a:t>
            </a:r>
            <a:r>
              <a:rPr lang="en-US" dirty="0"/>
              <a:t>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on Toronto obtained from </a:t>
            </a:r>
            <a:r>
              <a:rPr lang="en-US" u="sng" dirty="0">
                <a:hlinkClick r:id="rId3"/>
              </a:rPr>
              <a:t>Wikipedia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on London obtained from </a:t>
            </a:r>
            <a:r>
              <a:rPr lang="en-US" u="sng" dirty="0" err="1">
                <a:hlinkClick r:id="rId4"/>
              </a:rPr>
              <a:t>Doogal</a:t>
            </a:r>
            <a:r>
              <a:rPr lang="en-US" dirty="0"/>
              <a:t>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 on Los Angeles obtained from a LA </a:t>
            </a:r>
            <a:r>
              <a:rPr lang="en-US" dirty="0">
                <a:hlinkClick r:id="rId5"/>
              </a:rPr>
              <a:t>travel</a:t>
            </a:r>
            <a:r>
              <a:rPr lang="en-US" dirty="0"/>
              <a:t>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columns were dropped and Latitude and Longitude columns added</a:t>
            </a:r>
          </a:p>
        </p:txBody>
      </p:sp>
    </p:spTree>
    <p:extLst>
      <p:ext uri="{BB962C8B-B14F-4D97-AF65-F5344CB8AC3E}">
        <p14:creationId xmlns:p14="http://schemas.microsoft.com/office/powerpoint/2010/main" val="17199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E163-062A-4347-9971-000E84A5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C008-C8CC-4A72-8D90-CBA64E43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There are nine cluster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different cluster is given a different color with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0 being 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1 being purple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2 being blue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3 being light blue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4 being turquoise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5 being teal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6 being green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7 being light orange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cluster 8 being dark orange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different clusters is a visualization of how each area in each city are similar or dissimilar to each other as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64540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6C4CE-292C-49AC-A063-542D45C6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47D534E-5060-434A-AA6C-25348FC4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950116"/>
            <a:ext cx="10284036" cy="257100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40A0B-2DC7-4628-92CA-BFFB4C45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20A-019E-4526-97EC-F26F8C15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5ACB-AAFB-4F79-9195-D574C7AD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Majority of the areas in London and Los Angeles are in cluster 0, and some of the areas in Toronto are in cluster 0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indicates that these locations are similar in terms of the types of venues they share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Only one location in Los Angeles is part of the same cluster, cluster 1, as majority of the locations in Tokyo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Hence, if a company, with its main branch being in London, wants to open a different branch in a different part of the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statistically appropriate for the branch to be opened in Toronto and Los Angeles as potentially the company may be targeting the same type of audience, thus maximizing profit.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4E58-E3FD-4EB6-BD71-217A0126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ADF8-8B1E-4E68-830C-07AECAE4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Only the venue categories were taken into account to assess the similarities between areas of different cities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research for this project may have to include a methodology to investigate similarity or dissimilarity between the cultural background, history, venue categories of each location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See if there is an improvement in predicting the optimum location of opening a new branch for a multinational corporation.</a:t>
            </a:r>
          </a:p>
        </p:txBody>
      </p:sp>
    </p:spTree>
    <p:extLst>
      <p:ext uri="{BB962C8B-B14F-4D97-AF65-F5344CB8AC3E}">
        <p14:creationId xmlns:p14="http://schemas.microsoft.com/office/powerpoint/2010/main" val="35363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706B-4110-4742-B8FE-C6B28E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A24F-3550-4871-892C-C48B4B5E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Shoo, D. (2017, September 26). </a:t>
            </a:r>
            <a:r>
              <a:rPr lang="en-US" i="1" dirty="0"/>
              <a:t>Economic Effects of Multinational Corporations</a:t>
            </a:r>
            <a:r>
              <a:rPr lang="en-US" dirty="0"/>
              <a:t>. Retrieved from </a:t>
            </a:r>
            <a:r>
              <a:rPr lang="en-US" dirty="0" err="1"/>
              <a:t>bizfluent</a:t>
            </a:r>
            <a:r>
              <a:rPr lang="en-US" dirty="0"/>
              <a:t>: https://bizfluent.com/info-8444236-economic-effects-multinational-corporations.html</a:t>
            </a:r>
          </a:p>
        </p:txBody>
      </p:sp>
    </p:spTree>
    <p:extLst>
      <p:ext uri="{BB962C8B-B14F-4D97-AF65-F5344CB8AC3E}">
        <p14:creationId xmlns:p14="http://schemas.microsoft.com/office/powerpoint/2010/main" val="1272529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D"/>
      </a:dk2>
      <a:lt2>
        <a:srgbClr val="E2E8E5"/>
      </a:lt2>
      <a:accent1>
        <a:srgbClr val="E72983"/>
      </a:accent1>
      <a:accent2>
        <a:srgbClr val="D517C0"/>
      </a:accent2>
      <a:accent3>
        <a:srgbClr val="AD29E7"/>
      </a:accent3>
      <a:accent4>
        <a:srgbClr val="6639DB"/>
      </a:accent4>
      <a:accent5>
        <a:srgbClr val="2C46E7"/>
      </a:accent5>
      <a:accent6>
        <a:srgbClr val="1781D5"/>
      </a:accent6>
      <a:hlink>
        <a:srgbClr val="706DC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Predicting Similarity between Cities</vt:lpstr>
      <vt:lpstr>Problem</vt:lpstr>
      <vt:lpstr>Data Acquisition and Cleaning </vt:lpstr>
      <vt:lpstr>Results</vt:lpstr>
      <vt:lpstr>Results</vt:lpstr>
      <vt:lpstr>Conclusion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Similarity between Cities</dc:title>
  <dc:creator>Nikita Ravi</dc:creator>
  <cp:lastModifiedBy>Nikita Ravi</cp:lastModifiedBy>
  <cp:revision>1</cp:revision>
  <dcterms:created xsi:type="dcterms:W3CDTF">2019-08-08T02:42:09Z</dcterms:created>
  <dcterms:modified xsi:type="dcterms:W3CDTF">2019-08-08T02:45:27Z</dcterms:modified>
</cp:coreProperties>
</file>