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25" d="100"/>
          <a:sy n="125" d="100"/>
        </p:scale>
        <p:origin x="30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0:45:14.7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4484.1499"/>
      <inkml:brushProperty name="anchorY" value="1693.74878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964.65564"/>
      <inkml:brushProperty name="anchorY" value="219.52553"/>
      <inkml:brushProperty name="scaleFactor" value="0.5"/>
    </inkml:brush>
  </inkml:definitions>
  <inkml:trace contextRef="#ctx0" brushRef="#br0">3238 678,'0'0,"-11"0,-8-4,-3-1,-1-3,-1-4,-5 0,-3-1,-8 1,-7 3,-11 3,-9 2,-3 2,-6 2,-7 0,-8 0,-6 1,-13-1,1 1,-1-1,-4 0,9 0,6 0,10-4,4 0,8-5,13 1,9 1,7-2,9 1,6 2,6 1,4-2,1 1,2 1,-4 2,-4-4,4-3,0 1,1 1,2 2,-4-2,-1 1,-3 2,0 1,-3-7,2 1,1 1,2 2,-2-2,2 1,1-2,1 2,-3 1,1-2,1 2,2-4,0 3,2 1,0 2,0 2,1 1,0 1,0-3,1 0,-1 0,0 1,-1 1,-7-4,-1 1,-4 0,-3 2,6-4,3 1,3 1,3 1,1 2,0 1,1 0,-1 1,1 0,-1 0,4 0</inkml:trace>
  <inkml:trace contextRef="#ctx0" brushRef="#br1" timeOffset="2712.068">3174 615,'0'0,"0"3,9 2,4 0,4-2,7 0,7-2,4 0,0-1,2 0,-3 0,1 0,-2 0,1 0,-3 0,2 0,-3 0,3 0,2 0,1 0,-1 0,2 0,-4 0,-3 0,2 0,-7 4,2 0,-2 0,3 0,0 7,3-1,-2 4,4-2,-7 2,-1-3,-3 2,-1-3,-1 2,0-3,1-1,-1-3,1 2,0-1,0-1,4-2,-4 4,1-2,-6 0</inkml:trace>
  <inkml:trace contextRef="#ctx0" brushRef="#br2" timeOffset="5495.08">634 0,'0'0,"0"8,-4 2,-4-2,-9-1,-4-1,-7-3,-1-1,1-2,-4 1,3-2,-4 1,-2 0,2-1,3 1,1 4,0 1,1-1,-3 4,6 3,2-1,2-1,0-2,5 1,0-1,-4 2,3 4,3 2,4 7,4 6,6-3,4 0,4-1,0-2,4-4,3-2,2-3,-2 0,1 1,1-3,1 2,1-2,1 1,4 2,2 2,4 2,3 2,0-4,-2-3,-3-5,-6 1,-3-2,-1-2,-4 3,-4-2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0:48:06.7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411.44409"/>
      <inkml:brushProperty name="anchorY" value="929.75311"/>
      <inkml:brushProperty name="scaleFactor" value="0.5"/>
    </inkml:brush>
  </inkml:definitions>
  <inkml:trace contextRef="#ctx0" brushRef="#br0">2288 278,'0'0,"0"-7,0-7,-8 0,-5-1,-4 2,-7-2,-6 0,-10-3,-3 4,-11-2,-6 0,-11-1,-3-2,-5 4,-3-2,-10 5,-1-1,-1 2,1 4,7 2,2 2,10 2,4 0,5 2,7-1,0 1,5-1,8 1,7-1,2 0,1 0,-1 0,-1 0,2 0,-1 0,3 0,3 0,-1 0,-2 0,-7 4,-3 5,3-1,4 0,0-2,8 3,-1-2,7 2,2 0,6 2,-1-2,5 7,3 2,2 3,3 5,1 0,1 1,1-1,-1-2,1 0,3-6,1-1,4 4,3 1,4 1,-2-1,1 1,2-1,-3 0,1 0,-4-1,2-4,1 4,2 0,2 1,2 0,0 4,1-4,-4 0,0-5,1-5,4-5,1-3,1-2,0-2,3-1,5 0,3 0,7 1,3-1,1 1,5 0,3-1,4 1,-6 0,1 1,-6-1,-3 0,-7 0,-5 0,0 0,-3 0,-3 0,3 4,2 0,4 5,-2-1,-1-1,0-2,-1-2,-3-1,-2-1,-2 0,-2-2,0 1,-2 0,1 0,0 3,0 2,0-1,0-1,0 0,4-2,1 0,-1 0,0-1,-1 0,-2-1,5 1,3 4,0 1,3-1,-2 0,3-2,-2 0,1-1,-2-1,2 0,-2 0,2 0,-2 0,1 0,-1-5,-2 1,1-5,-1 1,-2-3,-2 1,-1-2,-2 2,0-2,-1-2,0 2,0-6,-5-2,1-1,-5-1,-3-5,-3 0,-3 1,-2 1,-1 1,0-4,-1 2,0-4,1 1,-1 1,1-3,-4 7,-5 1,0 2,-3 5,-2 4,1 1,-6 2,-1 3,-2 3,-5 1,-4 1,0 1,-4 0,3 1,-2-1,2 1,2-1,4 0,1 0,-2 0,-3 0,-4 0,-3 0,-3 0,3 0,3 0,8-4,4 0,2-1,2 2,-1-4,0 1,0 1,3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0:46:50.436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13690 106,'55'-27,"8"10,0 2,2 2,-1 4,1 3,1 2,2 3,66-6,608 0,-486 64,-11-7,-34-29,-170-21,-23-1</inkml:trace>
  <inkml:trace contextRef="#ctx0" brushRef="#br0" timeOffset="1351.965">13542 571,'65'-15,"1"2,1 3,0 3,0 3,0 2,59 8,20-3,522 10,28-5,-508 37,-170-38</inkml:trace>
  <inkml:trace contextRef="#ctx0" brushRef="#br0" timeOffset="2943.794">13478 1079,'2085'0,"-1814"-21,-175 21,-68 0</inkml:trace>
  <inkml:trace contextRef="#ctx0" brushRef="#br1" timeOffset="979303.446">948 1820,'17'14,"0"0,-1 1,0 0,-1 2,-1 0,-1 0,0 1,-1 1,-1 0,-1 1,-1 0,-1 0,0 1,-2 0,1 5,22 48,235 520,51 63,-208-436,9-6,13 2,-12-13,118 175,-216-355</inkml:trace>
  <inkml:trace contextRef="#ctx0" brushRef="#br1" timeOffset="981815.537">3403 2053,'-34'54,"-185"214,-226 212,49-107,-23-13,-158 72,-399 243,691-429,257-217,5-5</inkml:trace>
  <inkml:trace contextRef="#ctx0" brushRef="#br1" timeOffset="960968.128">5499 2921,'-91'-32,"-106"3,161 21,-1 2,1 2,-1 1,1 1,-1 2,0 2,1 2,-10 2,-150 33,115-26,65-12,1 0,-1 2,1 0,-1 0,1 2,0 0,1 0,-1 2,1 0,-11 7,-89 91,111-102,0 0,0 0,0 1,1-1,-1 0,1 1,0 0,-1 0,2 0,-1 0,0 0,1 0,0 0,0 0,0 1,1-1,-1 0,1 1,0-1,0 0,1 1,-1-1,1 0,0 1,0-1,0 0,1 0,-1 0,1 0,0 0,0 0,0-1,1 1,0-1,-1 1,1-1,0 0,1 0,1 2,31 7,1-2,0-1,1-2,-1-2,1-1,0-1,1-3,-1-1,6-2,43 1,-72 2,2 2,0-2,1 0,-1-1,0-1,1 0,-1-1,0-1,-1-1,1 0,-1-1,0-1,5-3,170-136,-83 49,-44 3,-56 75</inkml:trace>
  <inkml:trace contextRef="#ctx0" brushRef="#br1" timeOffset="964951.596">5202 3048,'-4'7,"1"0,0 0,0 1,0-1,1 1,0-1,1 1,0 0,0 0,0-1,1 1,0 0,1 0,0 4,0 11,-2 22,2 12,-2 0,-3 0,-2-1,-3 1,-2-1,-13 32,-2-10,-4-1,-3-2,-35 57,-75 35,93-90,3 1,4 2,-32 85,11 31,-2 36,16-77,43-137,1 0,0 0,2 0,0 0,1 1,0-1,2 1,0 0,1-1,1 1,2-14,0-1,-1 0,1 0,1-1,-1 1,0-1,1 1,0-1,0 0,0-1,0 1,0-1,0 1,1-1,-1-1,1 1,-1-1,1 1,0-1,0-1,0 1,-1-1,1 1,0-1,0-1,0 1,4-1,18 3,-2 2,113 37,-109-28,0-1,1-2,0-1,1-1,0-1,0-2,1-1,0-1,-1-2,1-2,25-3,-19 4,-20 0</inkml:trace>
  <inkml:trace contextRef="#ctx0" brushRef="#br1" timeOffset="966872.21">5139 5418,'1'-1,"1"0,-1 0,1 0,-1 0,1 0,0 0,-1 1,1-1,0 0,0 1,-1-1,1 1,0 0,0 0,0 0,0 0,-1 0,1 0,0 0,0 0,0 1,0-1,-1 1,1-1,0 1,-1 0,1 0,0 0,-1-1,1 2,-1-1,1 0,-1 0,0 0,2 2,6 1,1 1,-1 0,0 1,0 0,0 1,-1 0,0 0,-1 0,1 1,-2 0,1 1,-1-1,0 1,-1 0,0 1,1 2,-7-8,-1-1,0 0,0 0,0 0,0 0,0 0,0 0,-1-1,0 1,1-1,-1 1,0-1,0 0,0 0,0-1,-1 1,1-1,0 1,-1-1,1 0,-1 0,1-1,-1 1,1-1,-1 1,-1-1,-15 6,-129 45,129-44</inkml:trace>
  <inkml:trace contextRef="#ctx0" brushRef="#br1" timeOffset="993550.754">5181 3154,'-17'1,"0"2,0 0,0 1,1 0,-1 2,1 0,0 1,1 0,-1 1,1 1,1 0,0 1,-5 5,15-10,1-1,0 1,-1 0,2 1,-1-1,0 0,1 1,0-1,1 1,-1 0,1 0,0 0,0-1,1 1,0 0,0 0,0 0,1 0,0 0,0 0,0 0,1-1,0 1,2 4,-2 1,3 12</inkml:trace>
  <inkml:trace contextRef="#ctx0" brushRef="#br1" timeOffset="995048.197">5181 3069,'3'-3,"0"1,0 0,0 0,0 0,1 0,-1 0,0 1,1-1,0 1,-1 0,1 0,0 0,-1 1,1-1,0 1,0 0,-1 0,1 0,0 1,2 0,0-1,9 1,1 0,-1 2,1 0,-1 1,0 0,-1 1,1 1,-1 0,0 1,0 0,-1 1,0 1,0 0,-1 1,0 0,-1 1,0 1,-1-1,0 2,6 10,-7-11</inkml:trace>
  <inkml:trace contextRef="#ctx0" brushRef="#br1" timeOffset="244288.668">13224 4275,'56'-28,"12"10,2 3,0 3,0 3,18 2,33-5,325-60,-325 58,1 6,0 4,54 9,19-1,371-4,-547 0</inkml:trace>
  <inkml:trace contextRef="#ctx0" brushRef="#br1" timeOffset="986975.637">13245 2667,'-770'1,"726"1,0 2,0 2,0 2,0 2,2 1,-1 3,2 1,0 2,-19 12,-43 22,3 4,2 4,-4 9,68-40,0 1,2 2,2 1,1 1,1 1,2 2,1 1,2 1,-17 38,-140 232,163-283,-1-2,0 0,-2-1,-1 0,0-2,-1-1,-2 0,-2 0,-181 164,-34 32,27-42,121-104,-33 75,-109 34,-63 31,61-58,48-76,171-72</inkml:trace>
  <inkml:trace contextRef="#ctx0" brushRef="#br1" timeOffset="988326.731">9012 5080,'-7'300,"9"-296,0-1,1 1,-1-1,1 0,0 0,0 0,0 0,0 0,1-1,-1 1,1-1,-1 0,1 0,0 0,0-1,0 1,0-1,0 0,0 0,0 0,0-1,1 1,-1-1,0 0,0 0,1-1,-1 1,0-1,0 0,0 0,2-1,2 2,227 29,-212-25</inkml:trace>
  <inkml:trace contextRef="#ctx0" brushRef="#br1" timeOffset="1.5637E6">13817 3450,'-71'19,"-311"-38,219 3,104 4,0 3,-1 3,0 2,0 3,-44 5,-20-2,106-3,0 1,-1 1,1 0,0 1,0 1,0 1,1 0,-1 2,1 0,0 1,1 0,-1 1,1 1,1 1,0 0,0 1,1 1,1 0,0 1,0 0,1 2,2 4,1-1,1 2,0 0,2 0,1 0,0 0,1 1,1 0,1 6,-8 38,-33 276,39-327,0 0,-1-1,0 1,-1-1,-1 0,0-1,-1 0,0 0,0 0,-2-1,1 0,-1-1,-1 0,0-1,0 0,-1-1,0 0,0 0,-1-2,0 1,0-2,-1 0,1 0,-10 1,-6 1,23-6,1-1,-1 1,1-1,-1 2,1-1,-1 1,1-1,-1 1,1 1,0-1,0 1,0 0,1 0,-1 1,1-1,0 1,0 0,0 0,0 0,0 1,1-1,0 1,0 0,0 0,1 0,0 0,0 0,0 1,-1 3,6 227,19-54,-22-68,0-96</inkml:trace>
  <inkml:trace contextRef="#ctx0" brushRef="#br1" timeOffset="1.56819E6">11616 5165,'5'1,"0"0,0 0,0 0,0 1,0 0,0 0,0 0,0 0,-1 1,0 0,1 0,-1 0,0 1,0-1,0 1,-1 0,0 0,1 0,-1 1,-1-1,1 1,-1-1,1 1,-1 0,-1 0,2 4,35 141,-38-147,6 31,-2 0,2 0,1-1,1 1,2-2,1 1,2-1,13 21,-24-42,-15-39,11 24,0 0,0 0,1 0,0 0,0 0,0 0,0 0,0 0,1-1,0 1,0 0,0 0,1 0,-1-1,1 1,0 0,0 0,0 0,1 0,-1 0,1 0,0 1,0-1,0 0,1 1,-1 0,1-1,0 1,0 0,0 0,0 1,1-1,3-1,0 0,-4 1,0 0,0 1,1-1,-1 0,1 1,0 0,0 0,0 0,0 1,0-1,0 1,0 0,1 0,-1 0,0 1,1-1,-1 1,0 0,1 0,-1 1,0-1,1 1,-1 0,0 0,0 1,0-1,0 1,0 0,0 0,0 0,0 0,-1 1,1 0,-1 0,0-1,0 2,0-1,3 4,56 131,-51-123</inkml:trace>
  <inkml:trace contextRef="#ctx0" brushRef="#br1" timeOffset="1.56921E6">12272 5694,'0'-4,"0"-4,0-5,0-4,0-2,0-2,0-1,0 0,0 0,3 0,6 1,0-1,3 4,6 2,1-1,3 3,3 4,-4 4</inkml:trace>
  <inkml:trace contextRef="#ctx0" brushRef="#br1" timeOffset="1.571E6">12822 5376,'-35'-1,"22"0,0 0,0 0,0 1,0 1,0 0,0 1,1 0,-1 1,1 1,-1 0,1 0,0 1,0 1,-7 4,18-9,-1 1,0-1,1 1,0-1,-1 1,1-1,0 1,-1 0,1 0,0 0,1-1,-1 1,0 0,0 0,1 0,-1 0,1 0,0 0,-1 1,1-1,0 0,0 0,0 0,1 0,-1 0,0 0,1 0,-1 0,1 0,0 0,0 0,0 0,0 0,0 0,0-1,0 1,1 0,-1-1,0 1,1-1,0 0,-1 1,75 56,-42-42,-31-15,1 0,-1 0,0 0,0 0,0 1,0-1,0 1,-1-1,1 1,0 0,-1 1,0-1,1 0,-1 1,0-1,0 1,0-1,0 1,-1 0,1 0,-1 0,0 0,1 0,-1 0,-1 0,1 1,0 1,0-2,0 1,-1 0,1 0,-1 0,0 0,0-1,0 1,-1 0,1 0,-1 0,0 0,0-1,0 1,-1 0,1-1,-1 1,0-1,0 0,0 0,0 1,-1-1,1-1,-1 1,0 0,0 0,0-1,0 0,0 0,0 0,-1 0,1 0,-1-1,1 1,-1-1,0 0,1 0,-1 0,0-1,0 1,0-1,0 0,1 0,-1 0,0 0,0-1,0 0,-83-2,68 3</inkml:trace>
  <inkml:trace contextRef="#ctx0" brushRef="#br1" timeOffset="1.58622E6">17627 1482,'65'-38,"105"16,-114 10,0 3,1 3,0 2,0 2,1 3,2 3,67-1,389 27,-188 0,125 44,-186-59,-180-16,-20-11,-45 3</inkml:trace>
  <inkml:trace contextRef="#ctx0" brushRef="#br1" timeOffset="1.58826E6">17584 1969,'33'-34,"1"15,1 2,0 1,1 2,1 2,0 1,0 1,1 3,0 1,1 1,-1 3,1 1,38 4,307 27,-259 0,167 21,23 4,358-49,-470-44,-178 29</inkml:trace>
  <inkml:trace contextRef="#ctx0" brushRef="#br1" timeOffset="2.01987E6">23152 360,'-1086'0,"1080"0,0 0,0 0,0 1,0 0,0 0,1 0,-1 1,1 0,-1 0,1 0,-1 1,1 0,0 0,0 0,0 1,1-1,-1 1,1 0,0 0,0 1,0 0,1-1,0 1,0 0,0 0,0 1,1-1,0 1,0-1,0 1,1-1,-1 1,1 0,0 5,1-7,-1 1,0 0,1 0,0-1,0 1,1 0,-1 0,1-1,0 1,0 0,0-1,1 1,0-1,0 0,0 1,0-1,1 0,-1 0,1 0,0-1,0 1,1-1,-1 0,1 0,-1 0,1 0,0 0,0-1,1 0,-1 1,0-2,1 1,-1 0,1-1,-1 0,1 0,0 0,-1-1,1 0,0 0,0 0,-1 0,5-1,247-4,-45-16,135-22,-40 44,-299-2,-1 0,1 0,-1-1,1 0,-1 0,0-1,0 1,0-1,-1-1,1 1,-1-1,1 0,-1 0,0 0,-1-1,1 0,-1 0,0 0,0 0,0-1,-1 1,0-1,0 0,-1 0,1 0,-1-1,0 1,-1 0,0-1,0 1,0-1,-1 1,0-1,0 0,0 1,-1-1,0 1,-2-7,0 10,0-1,0 0,0 1,0-1,-1 1,1 0,-1 0,0 0,0 1,0-1,0 1,0 0,-1 0,1 0,0 1,-1 0,0-1,1 2,-1-1,0 0,1 1,-1 0,0 0,0 1,1-1,-1 1,-1 0,3-1,-19 1</inkml:trace>
  <inkml:trace contextRef="#ctx0" brushRef="#br1" timeOffset="2.02473E6">6007 5058,'-75'-1,"48"-1,0 0,0 1,-1 2,1 1,0 1,0 2,1 0,-1 2,1 1,0 0,1 2,-17 10,22-7,11-10,0 1,1 1,0-1,0 1,0 1,0-1,1 1,0 1,1-1,-1 1,1 0,0 1,1-1,0 1,0 0,1 1,0-1,0 1,1 0,0 0,0 0,1 0,0 0,1 2,0-3,1-1,0 1,0-1,1 1,0-1,0 1,1-1,-1 1,2-1,-1 0,1 0,0 0,1-1,-1 1,2-1,-1 1,0-1,1-1,0 1,1-1,-1 0,1 0,0 0,0-1,0 0,1 0,0 0,-1-1,1 0,0 0,1-1,-1 0,0 0,1-1,-1 0,1 0,3-1,135-33,-36-1,-100 35,-1 0,0-1,1-1,-1 0,1 0,-1 0,0-1,0-1,0 0,0 0,0 0,-1-1,1-1,-1 1,0-1,-1-1,1 1,-1-1,0-1,0 1,-1-1,0-1,0 1,-1-1,0 0,0 0,0 0,-1-1,-1 1,0-1,0 0,1-5,-12-199,4 194</inkml:trace>
  <inkml:trace contextRef="#ctx0" brushRef="#br1" timeOffset="2.03094E6">6007 5355,'54'117,"26"14,6-3,5-3,5-5,19 10,-40-53,3-3,4-4,2-3,3-5,2-3,4-4,26 9,8-10,2-6,3-5,125 23,-95-25,271 66,229 18,710 51,-740-124,89-27,-286-6,-149-2,1-14,9-12,-200-4,-2-5,0-3,-1-5,-2-4,0-3,-3-5,-1-3,-2-4,-2-4,28-24,830-516,-627 367,-10-13,41-58,-60 50,-252 219,2 0,0 2,1 2,1 1,1 2,0 2,1 1,1 2,0 2,423-148,-23-9,-243 75,-112 55,-2-3,-2-3,-1-4,14-16,287-201,-255 174,-64 43,2 2,2 3,2 3,1 4,18-6,207-80,-68 27,-18-10,6-13,-173 100,0-2,-2-2,-1-1,0-2,-2-1,-1-2,-1-2,-1-1,11-16,126-122,-158 158,0 0,0-1,-1-1,-1 0,0 0,0-1,-1 0,-1-1,0 0,-1 0,-1-1,0 0,0-1,0-12,2 0,1 1,1 0,1 0,2 1,0 1,2 0,1 1,1 0,0 2,17-17,-17 27,-1-1,-1-1,0 0,-1-1,-1-1,0 0,-1-1,-1 0,0 0,-2-2,0 1,-1-1,0 0,-2-1,-1 0,0 0,-1 0,16-270,78-63,-88 129,-13 134,4-556,19 485,25-93,19 148,-36 71,-14 23,0 0,0 1,1 0,0 1,1 1,0 1,1 0,0 1,0 0,0 2,1 0,0 1,0 0,0 2,0 0,0 1,0 1,1 1,-1 0,0 1,2 2,-17-3,0 0,0 1,0-1,0 1,0 0,0 0,-1 0,1 0,-1 0,0 1,1-1,-1 1,0-1,0 1,-1 0,1 0,0 0,-1 0,0 0,0 0,0 0,0 0,0 1,-1-1,1 0,-1 0,0 1,0-1,0 0,0 1,-1-1,1 0,-1 1,0-1,7 51,97 96,-89-132</inkml:trace>
  <inkml:trace contextRef="#ctx0" brushRef="#br1" timeOffset="-2.14748E6">17500 445,'71'4,"1"2,-1 4,0 3,28 11,-67-16,539 90,-536-91,-6 0,0-1,1-1,-1-1,1-2,0-1,-1-2,1 0,12-4,226-125,-9-24,-236 143,1 2,0 1,0 1,0 1,1 1,0 1,0 2,12 0,-14 2,-1-2,-1 2,1 1,-1 0,0 2,0 0,0 1,0 2,0 0,-1 1,3 2,167 96,-20-2,-147-84</inkml:trace>
  <inkml:trace contextRef="#ctx0" brushRef="#br1" timeOffset="-2.14748E6">17839 783,'120'84,"-97"-61,1-2,1-1,1-1,0-1,1-1,1-2,1 0,0-2,1-1,0-2,0-1,28 5,273 34,-230-30,-76-11,0-2,1-1,-1 0,1-2,0-1,0-1,0-1,-1-2,1 0,-1-2,14-4,25-13,-20 4,1 3,0 1,1 3,0 1,1 3,-1 2,12 1,34 7,-57 0,0-1,-1-2,1-1,0-2,0-2,-1-1,16-5,-17-4,0-1,-1-1,-1-2,0-1,-2-1,9-10,-21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0:45:29.5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6648 825,'-196'-30,"-134"-32,200 33,0 6,-98-4,9 9,167 7,-2 3,1 1,-1 4,1 1,-1 3,-9 3,-65-1,-509-3,310-42,52-1,100 5,107 32,44 5,0-1,1-1,-1 0,1-2,0-1,0-1,1-1,0 0,-1-2,-45-21,-2 2,0 4,-2 4,-33-5,80 19,-43-11,0 3,-1 3,-1 4,-63-1,105 10</inkml:trace>
  <inkml:trace contextRef="#ctx0" brushRef="#br0" timeOffset="4463.469">2288 232,'7'3,"1"0,-1 0,0 0,0 1,0 0,-1 0,1 1,-1 0,0 0,0 1,-1-1,1 1,-1 0,-1 1,1-1,-1 1,2 4,17 19,163 187,-120-145,-50-58</inkml:trace>
  <inkml:trace contextRef="#ctx0" brushRef="#br0" timeOffset="5895.755">2309 168,'0'-3,"3"-2,13 1,14-3,8-4,10 0,3-2,1-2,5-2,-7-2,-4 2,-3 4,-6 5,-5-1,-4 2,-4 2,-5 2</inkml:trace>
  <inkml:trace contextRef="#ctx0" brushRef="#br0" timeOffset="-2.14748E6">1420 486,'-7'-4,"0"1,-1-1,1 2,-1-1,1 1,-1 0,0 0,0 1,0 0,0 1,0 0,1 0,-1 0,-6 2,-7-2,-75 1,-274-21,264 6,-1 5,0 4,0 6,-10 4,100-3,1 0,0 1,0 0,0 2,1 0,0 0,-1 2,2 0,-1 0,1 1,0 1,-11 10,20-15,0 1,0 1,0-1,0 0,1 1,0 0,0 0,1 1,0-1,0 1,0-1,1 1,0 0,0 0,1 0,0 0,0 0,0 0,1 1,0-1,1 0,0 0,0 0,0 0,1 0,0 0,0 0,1 0,0-1,0 1,0-1,1 0,0 0,0 0,1-1,-1 1,1-1,2 1,29 11,0-2,0-2,2-1,-1-2,2-2,-1-1,1-2,14-1,318 45,-34 11,-293-60,0 2,1 2,-1 2,0 2,42 13,-39-12,0-1,0-2,0-3,1-1,0-3,-1-2,0-1,8-5,83-3,106-48,-172 36,259-88,-325 109,0 1,0-1,-1 0,0 0,1-1,-1 0,0 0,-1 0,1 0,-1-1,0 1,0-1,0 0,-1-1,0 1,0-1,0 1,0-1,-1 0,0 0,-1 0,1 0,-1 0,0 0,0-1,-1 1,0 0,0 0,-1-1,1 1,-1 0,-1 0,1 0,-1 0,0 0,0 0,-3-5,-13 2,0 1,0 0,-1 1,0 1,-1 1,1 1,-1 0,0 1,1 2,-1 0,0 1,0 1,0 0,-11 4,-28-3,-312-60,-262 54,615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153-46CE-49BC-B9C6-120492D30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4ED8B-85DD-4524-B37E-1C3D65E30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E2D5-4FB5-4F1E-993E-F44BD0AA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60CA-1803-49F9-99B6-1C2BBFCB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A245-10D0-4E67-9ADD-7A9CD140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F068-F297-468C-81F0-8BE3522B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EFE7F-080B-4D16-957B-D6A68DB52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B2B8-0B14-4677-A921-2D9BE2B0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4400-0956-469C-8829-28C48A6A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52BE-2F80-46F0-9BFC-3250C355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7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DD845-020F-4F54-84C3-FBDBB930A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63D90-DF37-450C-8A90-64146718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1DEA-927F-4507-97CD-FE505371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5B2C-D063-437F-BBD6-DF5E7CB8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89DD-590F-48FD-9F3B-72F7AB9E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7139-0B71-4566-B839-11E87566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1E196-341E-45BF-9684-AD9E96F9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6C8C-E64D-4F25-B54F-46DA9D5A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D71D0-C090-43AD-8ED3-49E38D02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70D7-8A4E-483F-8B2D-34837273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D643-CEBC-464F-BDEC-74635840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BEEE3-A6A3-4ADE-AAC8-1563CC2E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3F39-E50C-4D0D-85A9-BE520D90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2649-1D2F-4148-B45E-96832992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BEB6F-22E5-409E-AE76-996FD960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9582-63E6-4B6A-8FCD-A24EDB89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D4F0-D1E5-4213-AC79-84B501462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81D2-A1AD-4002-A0F0-9048D22E4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EB63-163C-4303-B6A2-A0DF8A38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34469-F759-4A5A-8DF2-29A278E5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94234-912D-4691-8CAD-703B4D00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C784-58A2-4C2A-A31F-C2E3440F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C14C-5BF5-4C2B-8EBF-8F0F621BD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5487-73A9-4BEA-8492-50DC81317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CF6D4-C1D3-43FD-A1A2-C344E8B9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36903-C6D5-48A8-BEA7-AE2B6AB1D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2BE95-9754-45E7-947E-6B845D22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8CF6E-8483-4A3C-9A11-2EF2ACB2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99941-29C2-478A-BE60-05CF0237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E973-773F-4E6A-92C0-A15B71B8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8107B-D4E5-4BB4-99F5-757EF6E1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E2121-78A9-4859-A638-B2B38D9D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2C9B5-B6A4-49A5-97EA-3E575AD1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6E09D-6D20-4268-82F8-3D3F687A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8DAFB-7D5B-4A1A-B0F4-21C18539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4B6B9-70AC-46E9-8D70-335B248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A9CF-E825-4654-9121-F7D85460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A686-719F-43C7-915A-B8DF8841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6BEF6-B560-43D3-A227-74360BB5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C943-BA29-40FF-A749-72E58661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1403-BC7A-4009-A3AA-B1B15D0F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F3E47-0190-4AAB-8F3B-A3A6DF68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EC83-FFAB-4C91-8769-4B3DA24B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5611A-6443-44C3-BCC7-AD3CAAFF5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07EED-C2BD-42E5-B5C9-0AF69DA0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41567-5FDE-403F-B8E7-D90BE67B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F29D6-596E-4485-9ADD-1912253C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A8B52-A3B9-4E30-BD3D-7EFA45E3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D817C-87EF-4E40-A71F-AE7E511F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B0DF-3249-41AD-BD47-8AAA33DC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8145-F862-45EC-A3D8-588B042F4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E0B0-644B-4194-BDEC-F71572342FE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4F49-1161-4ABD-99A6-AC7C40117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ED9F3-2466-4E3E-AD55-BC4F6F86A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29872-064C-4B06-BF31-55C686D65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247650"/>
            <a:ext cx="11477625" cy="636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4A6EF6-F0F4-4C26-A33B-6940EC4BE16C}"/>
              </a:ext>
            </a:extLst>
          </p:cNvPr>
          <p:cNvSpPr txBox="1"/>
          <p:nvPr/>
        </p:nvSpPr>
        <p:spPr>
          <a:xfrm>
            <a:off x="1035050" y="1651000"/>
            <a:ext cx="3206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RQID</a:t>
            </a:r>
          </a:p>
          <a:p>
            <a:r>
              <a:rPr lang="en-US" dirty="0"/>
              <a:t>My Course…CID</a:t>
            </a:r>
          </a:p>
          <a:p>
            <a:r>
              <a:rPr lang="en-US" dirty="0" err="1"/>
              <a:t>Has_Pre</a:t>
            </a:r>
            <a:r>
              <a:rPr lang="en-US" dirty="0"/>
              <a:t>-Req…CID</a:t>
            </a:r>
          </a:p>
          <a:p>
            <a:r>
              <a:rPr lang="en-US" dirty="0" err="1"/>
              <a:t>Has_CO</a:t>
            </a:r>
            <a:r>
              <a:rPr lang="en-US" dirty="0"/>
              <a:t>-Req…CID</a:t>
            </a:r>
          </a:p>
          <a:p>
            <a:r>
              <a:rPr lang="en-US" dirty="0" err="1"/>
              <a:t>Is_Pre</a:t>
            </a:r>
            <a:r>
              <a:rPr lang="en-US" dirty="0"/>
              <a:t>-Req…CID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F8BBF-A4E5-432D-A820-4364DF5A873D}"/>
              </a:ext>
            </a:extLst>
          </p:cNvPr>
          <p:cNvSpPr txBox="1"/>
          <p:nvPr/>
        </p:nvSpPr>
        <p:spPr>
          <a:xfrm>
            <a:off x="2849563" y="1651000"/>
            <a:ext cx="1735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1236</a:t>
            </a:r>
          </a:p>
          <a:p>
            <a:r>
              <a:rPr lang="en-US" dirty="0"/>
              <a:t>1011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1356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AC3ED-5A89-457A-9AAD-521F4C3E6599}"/>
              </a:ext>
            </a:extLst>
          </p:cNvPr>
          <p:cNvSpPr txBox="1"/>
          <p:nvPr/>
        </p:nvSpPr>
        <p:spPr>
          <a:xfrm>
            <a:off x="3440113" y="1651000"/>
            <a:ext cx="1735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1236</a:t>
            </a:r>
          </a:p>
          <a:p>
            <a:r>
              <a:rPr lang="en-US" dirty="0"/>
              <a:t>1021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19D2E-6483-450C-86B1-5CB2CE1E42AE}"/>
              </a:ext>
            </a:extLst>
          </p:cNvPr>
          <p:cNvSpPr txBox="1"/>
          <p:nvPr/>
        </p:nvSpPr>
        <p:spPr>
          <a:xfrm>
            <a:off x="6096000" y="1651000"/>
            <a:ext cx="366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1236,1011,0,1356</a:t>
            </a:r>
          </a:p>
          <a:p>
            <a:r>
              <a:rPr lang="en-US" dirty="0"/>
              <a:t>1236,1021,0,0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48A0D0A1-379E-4B45-B273-8ACF989F723E}"/>
              </a:ext>
            </a:extLst>
          </p:cNvPr>
          <p:cNvSpPr/>
          <p:nvPr/>
        </p:nvSpPr>
        <p:spPr>
          <a:xfrm>
            <a:off x="0" y="3086259"/>
            <a:ext cx="1735137" cy="1783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programs</a:t>
            </a:r>
          </a:p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EE,CE,ME,GE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3633C3AD-1C0C-4A0A-8C74-50C9BD353980}"/>
              </a:ext>
            </a:extLst>
          </p:cNvPr>
          <p:cNvSpPr/>
          <p:nvPr/>
        </p:nvSpPr>
        <p:spPr>
          <a:xfrm>
            <a:off x="5080741" y="2306080"/>
            <a:ext cx="1660560" cy="21477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permissions</a:t>
            </a:r>
          </a:p>
          <a:p>
            <a:pPr algn="ctr"/>
            <a:r>
              <a:rPr lang="en-US" u="sng" dirty="0"/>
              <a:t>PID</a:t>
            </a:r>
          </a:p>
          <a:p>
            <a:pPr algn="ctr"/>
            <a:r>
              <a:rPr lang="en-US" u="sng" dirty="0"/>
              <a:t>type</a:t>
            </a:r>
          </a:p>
          <a:p>
            <a:pPr algn="ctr"/>
            <a:r>
              <a:rPr lang="en-US" u="sng" dirty="0"/>
              <a:t>read</a:t>
            </a:r>
          </a:p>
          <a:p>
            <a:pPr algn="ctr"/>
            <a:r>
              <a:rPr lang="en-US" u="sng" dirty="0"/>
              <a:t>create</a:t>
            </a:r>
          </a:p>
          <a:p>
            <a:pPr algn="ctr"/>
            <a:r>
              <a:rPr lang="en-US" u="sng" dirty="0"/>
              <a:t>edit</a:t>
            </a:r>
          </a:p>
          <a:p>
            <a:pPr algn="ctr"/>
            <a:r>
              <a:rPr lang="en-US" u="sng" dirty="0"/>
              <a:t>delete</a:t>
            </a:r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1794E8-B8B8-4FFB-9879-F016641A2003}"/>
              </a:ext>
            </a:extLst>
          </p:cNvPr>
          <p:cNvSpPr txBox="1"/>
          <p:nvPr/>
        </p:nvSpPr>
        <p:spPr>
          <a:xfrm>
            <a:off x="6626650" y="2716927"/>
            <a:ext cx="1130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scheduler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3D1B30-C14A-4334-91FA-5BDB8991B720}"/>
              </a:ext>
            </a:extLst>
          </p:cNvPr>
          <p:cNvSpPr txBox="1"/>
          <p:nvPr/>
        </p:nvSpPr>
        <p:spPr>
          <a:xfrm>
            <a:off x="7757160" y="2721134"/>
            <a:ext cx="1921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faculty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937D7F-61C5-4D50-90CA-67CB38B753FD}"/>
              </a:ext>
            </a:extLst>
          </p:cNvPr>
          <p:cNvSpPr txBox="1"/>
          <p:nvPr/>
        </p:nvSpPr>
        <p:spPr>
          <a:xfrm>
            <a:off x="1788797" y="3456930"/>
            <a:ext cx="1478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</a:t>
            </a:r>
          </a:p>
          <a:p>
            <a:r>
              <a:rPr lang="en-US" dirty="0"/>
              <a:t>CE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GE</a:t>
            </a:r>
          </a:p>
        </p:txBody>
      </p:sp>
    </p:spTree>
    <p:extLst>
      <p:ext uri="{BB962C8B-B14F-4D97-AF65-F5344CB8AC3E}">
        <p14:creationId xmlns:p14="http://schemas.microsoft.com/office/powerpoint/2010/main" val="353629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E2E684-5D5F-4F3A-8DC0-4A3AF867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423862"/>
            <a:ext cx="11934825" cy="601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2EC74F-53E7-44D0-95B7-8AF6FCA896DC}"/>
              </a:ext>
            </a:extLst>
          </p:cNvPr>
          <p:cNvSpPr txBox="1"/>
          <p:nvPr/>
        </p:nvSpPr>
        <p:spPr>
          <a:xfrm>
            <a:off x="9311640" y="2028706"/>
            <a:ext cx="177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SEID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C8008F-703F-42C8-B291-CAF6A5E648A0}"/>
                  </a:ext>
                </a:extLst>
              </p14:cNvPr>
              <p14:cNvContentPartPr/>
              <p14:nvPr/>
            </p14:nvContentPartPr>
            <p14:xfrm>
              <a:off x="7780080" y="1912260"/>
              <a:ext cx="1592640" cy="294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C8008F-703F-42C8-B291-CAF6A5E648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2440" y="1894282"/>
                <a:ext cx="1628280" cy="330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47E19A6-FFC0-460E-8266-1B34762EBE3A}"/>
                  </a:ext>
                </a:extLst>
              </p14:cNvPr>
              <p14:cNvContentPartPr/>
              <p14:nvPr/>
            </p14:nvContentPartPr>
            <p14:xfrm>
              <a:off x="5226240" y="3283140"/>
              <a:ext cx="932040" cy="298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47E19A6-FFC0-460E-8266-1B34762EBE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8240" y="3265140"/>
                <a:ext cx="96768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B057E1E5-FE59-4164-9D3A-EAD23AC156C6}"/>
              </a:ext>
            </a:extLst>
          </p:cNvPr>
          <p:cNvSpPr/>
          <p:nvPr/>
        </p:nvSpPr>
        <p:spPr>
          <a:xfrm>
            <a:off x="413494" y="1278023"/>
            <a:ext cx="1958940" cy="18963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37181F3-261C-4EFA-B145-64BD8886A274}"/>
                  </a:ext>
                </a:extLst>
              </p14:cNvPr>
              <p14:cNvContentPartPr/>
              <p14:nvPr/>
            </p14:nvContentPartPr>
            <p14:xfrm>
              <a:off x="634080" y="2522100"/>
              <a:ext cx="8390160" cy="2667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37181F3-261C-4EFA-B145-64BD8886A2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5440" y="2513100"/>
                <a:ext cx="8407801" cy="26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2340D65-6BAC-4A8B-8A6F-C3FFF7CB90A3}"/>
                  </a:ext>
                </a:extLst>
              </p14:cNvPr>
              <p14:cNvContentPartPr/>
              <p14:nvPr/>
            </p14:nvContentPartPr>
            <p14:xfrm>
              <a:off x="6963960" y="1905060"/>
              <a:ext cx="2393640" cy="367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2340D65-6BAC-4A8B-8A6F-C3FFF7CB90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4960" y="1896420"/>
                <a:ext cx="241128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77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65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Denizard</dc:creator>
  <cp:lastModifiedBy>Anthony Denizard</cp:lastModifiedBy>
  <cp:revision>11</cp:revision>
  <dcterms:created xsi:type="dcterms:W3CDTF">2020-10-26T00:10:39Z</dcterms:created>
  <dcterms:modified xsi:type="dcterms:W3CDTF">2020-10-26T02:05:12Z</dcterms:modified>
</cp:coreProperties>
</file>