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79"/>
  </p:normalViewPr>
  <p:slideViewPr>
    <p:cSldViewPr snapToGrid="0" snapToObjects="1">
      <p:cViewPr varScale="1">
        <p:scale>
          <a:sx n="82" d="100"/>
          <a:sy n="82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6440AA-91A0-436F-8FDB-C0F939DCAE21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555945" cy="40416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CPS353_01 Software Engineering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Midterm 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12224"/>
            <a:ext cx="9418320" cy="1691640"/>
          </a:xfrm>
        </p:spPr>
        <p:txBody>
          <a:bodyPr/>
          <a:lstStyle/>
          <a:p>
            <a:r>
              <a:rPr lang="en-US" dirty="0" smtClean="0"/>
              <a:t>Group 05.1 - Special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Course scheduling software for the SUNY New Paltz Engineering Department.</a:t>
            </a:r>
          </a:p>
          <a:p>
            <a:r>
              <a:rPr lang="en-US" sz="2400" dirty="0" smtClean="0"/>
              <a:t>Requested as a Special Project by the Chair of Engineering Department, Dr. Kevin Shanley.</a:t>
            </a:r>
          </a:p>
          <a:p>
            <a:r>
              <a:rPr lang="en-US" sz="2400" dirty="0" smtClean="0"/>
              <a:t>Geared toward Admin / Chair / Secretary use only. Students will not have access.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7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Scope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47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Software should allow user to:</a:t>
            </a:r>
          </a:p>
          <a:p>
            <a:r>
              <a:rPr lang="en-US" sz="2400" dirty="0" smtClean="0"/>
              <a:t>Be able to store and manage data regarding classes, instructors, buildings, and users.</a:t>
            </a:r>
          </a:p>
          <a:p>
            <a:r>
              <a:rPr lang="en-US" sz="2400" dirty="0" smtClean="0"/>
              <a:t>Assign professors, buildings, building rooms, meeting days of the week, and meeting times to courses.</a:t>
            </a:r>
          </a:p>
          <a:p>
            <a:r>
              <a:rPr lang="en-US" sz="2400" dirty="0" smtClean="0"/>
              <a:t>Assign pre-</a:t>
            </a:r>
            <a:r>
              <a:rPr lang="en-US" sz="2400" dirty="0" err="1" smtClean="0"/>
              <a:t>reqs</a:t>
            </a:r>
            <a:r>
              <a:rPr lang="en-US" sz="2400" dirty="0" smtClean="0"/>
              <a:t>, co-</a:t>
            </a:r>
            <a:r>
              <a:rPr lang="en-US" sz="2400" dirty="0" err="1" smtClean="0"/>
              <a:t>reqs</a:t>
            </a:r>
            <a:r>
              <a:rPr lang="en-US" sz="2400" dirty="0" smtClean="0"/>
              <a:t>, is-</a:t>
            </a:r>
            <a:r>
              <a:rPr lang="en-US" sz="2400" dirty="0" err="1" smtClean="0"/>
              <a:t>reqs</a:t>
            </a:r>
            <a:r>
              <a:rPr lang="en-US" sz="2400" dirty="0" smtClean="0"/>
              <a:t>, and restrictions for courses.</a:t>
            </a:r>
          </a:p>
          <a:p>
            <a:r>
              <a:rPr lang="en-US" sz="2400" smtClean="0"/>
              <a:t>Create mock </a:t>
            </a:r>
            <a:r>
              <a:rPr lang="en-US" sz="2400" dirty="0" smtClean="0"/>
              <a:t>schedule(s) for selected courses, considering conflicting times, days of week, requisites, and restrictions.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03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6552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Roles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839" y="1925478"/>
            <a:ext cx="8170322" cy="21420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Nikki Maher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800" dirty="0" smtClean="0"/>
              <a:t>Group Leader, Front-End, Focusing on the UI/UX and style.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Quentin </a:t>
            </a:r>
            <a:r>
              <a:rPr lang="en-US" dirty="0" err="1" smtClean="0"/>
              <a:t>Owusu-Adjei</a:t>
            </a:r>
            <a:r>
              <a:rPr lang="en-US" dirty="0" smtClean="0"/>
              <a:t> Thomson </a:t>
            </a:r>
            <a:r>
              <a:rPr lang="mr-IN" dirty="0" smtClean="0"/>
              <a:t>–</a:t>
            </a:r>
            <a:r>
              <a:rPr lang="en-US" dirty="0" smtClean="0"/>
              <a:t> Front-End, Focusing on forms, pages, and tables.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Bshara</a:t>
            </a:r>
            <a:r>
              <a:rPr lang="en-US" dirty="0" smtClean="0"/>
              <a:t> </a:t>
            </a:r>
            <a:r>
              <a:rPr lang="en-US" dirty="0" err="1" smtClean="0"/>
              <a:t>Dababneh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Back-end, Connecting the front-end to the server and database.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Shawn </a:t>
            </a:r>
            <a:r>
              <a:rPr lang="en-US" dirty="0" err="1" smtClean="0"/>
              <a:t>Cimorelli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Back-end, Focusing on the database.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Austin </a:t>
            </a:r>
            <a:r>
              <a:rPr lang="en-US" dirty="0" err="1" smtClean="0"/>
              <a:t>DiLeonardo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Extra help in all areas.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9565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182</TotalTime>
  <Words>197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Mangal</vt:lpstr>
      <vt:lpstr>Arial</vt:lpstr>
      <vt:lpstr>Parcel</vt:lpstr>
      <vt:lpstr>CPS353_01 Software Engineering Midterm Presentation</vt:lpstr>
      <vt:lpstr>Project Overview</vt:lpstr>
      <vt:lpstr>Project Scope</vt:lpstr>
      <vt:lpstr>Project 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CPS353_01 Software Engineering Midterm Presentation</dc:title>
  <dc:creator>Microsoft Office User</dc:creator>
  <cp:lastModifiedBy>Microsoft Office User</cp:lastModifiedBy>
  <cp:revision>6</cp:revision>
  <dcterms:created xsi:type="dcterms:W3CDTF">2020-10-13T20:48:46Z</dcterms:created>
  <dcterms:modified xsi:type="dcterms:W3CDTF">2020-10-13T23:51:19Z</dcterms:modified>
</cp:coreProperties>
</file>