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-3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5:14.7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4484.1499"/>
      <inkml:brushProperty name="anchorY" value="1693.7487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1964.65564"/>
      <inkml:brushProperty name="anchorY" value="219.52553"/>
      <inkml:brushProperty name="scaleFactor" value="0.5"/>
    </inkml:brush>
  </inkml:definitions>
  <inkml:trace contextRef="#ctx0" brushRef="#br0">3238 678,'0'0,"-11"0,-8-4,-3-1,-1-3,-1-4,-5 0,-3-1,-8 1,-7 3,-11 3,-9 2,-3 2,-6 2,-7 0,-8 0,-6 1,-13-1,1 1,-1-1,-4 0,9 0,6 0,10-4,4 0,8-5,13 1,9 1,7-2,9 1,6 2,6 1,4-2,1 1,2 1,-4 2,-4-4,4-3,0 1,1 1,2 2,-4-2,-1 1,-3 2,0 1,-3-7,2 1,1 1,2 2,-2-2,2 1,1-2,1 2,-3 1,1-2,1 2,2-4,0 3,2 1,0 2,0 2,1 1,0 1,0-3,1 0,-1 0,0 1,-1 1,-7-4,-1 1,-4 0,-3 2,6-4,3 1,3 1,3 1,1 2,0 1,1 0,-1 1,1 0,-1 0,4 0</inkml:trace>
  <inkml:trace contextRef="#ctx0" brushRef="#br1" timeOffset="2712.067">3174 615,'0'0,"0"3,9 2,4 0,4-2,7 0,7-2,4 0,0-1,2 0,-3 0,1 0,-2 0,1 0,-3 0,2 0,-3 0,3 0,2 0,1 0,-1 0,2 0,-4 0,-3 0,2 0,-7 4,2 0,-2 0,3 0,0 7,3-1,-2 4,4-2,-7 2,-1-3,-3 2,-1-3,-1 2,0-3,1-1,-1-3,1 2,0-1,0-1,4-2,-4 4,1-2,-6 0</inkml:trace>
  <inkml:trace contextRef="#ctx0" brushRef="#br2" timeOffset="5495.08">634 0,'0'0,"0"8,-4 2,-4-2,-9-1,-4-1,-7-3,-1-1,1-2,-4 1,3-2,-4 1,-2 0,2-1,3 1,1 4,0 1,1-1,-3 4,6 3,2-1,2-1,0-2,5 1,0-1,-4 2,3 4,3 2,4 7,4 6,6-3,4 0,4-1,0-2,4-4,3-2,2-3,-2 0,1 1,1-3,1 2,1-2,1 1,4 2,2 2,4 2,3 2,0-4,-2-3,-3-5,-6 1,-3-2,-1-2,-4 3,-4-2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8:06.7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3411.44409"/>
      <inkml:brushProperty name="anchorY" value="929.75311"/>
      <inkml:brushProperty name="scaleFactor" value="0.5"/>
    </inkml:brush>
  </inkml:definitions>
  <inkml:trace contextRef="#ctx0" brushRef="#br0">2288 278,'0'0,"0"-7,0-7,-8 0,-5-1,-4 2,-7-2,-6 0,-10-3,-3 4,-11-2,-6 0,-11-1,-3-2,-5 4,-3-2,-10 5,-1-1,-1 2,1 4,7 2,2 2,10 2,4 0,5 2,7-1,0 1,5-1,8 1,7-1,2 0,1 0,-1 0,-1 0,2 0,-1 0,3 0,3 0,-1 0,-2 0,-7 4,-3 5,3-1,4 0,0-2,8 3,-1-2,7 2,2 0,6 2,-1-2,5 7,3 2,2 3,3 5,1 0,1 1,1-1,-1-2,1 0,3-6,1-1,4 4,3 1,4 1,-2-1,1 1,2-1,-3 0,1 0,-4-1,2-4,1 4,2 0,2 1,2 0,0 4,1-4,-4 0,0-5,1-5,4-5,1-3,1-2,0-2,3-1,5 0,3 0,7 1,3-1,1 1,5 0,3-1,4 1,-6 0,1 1,-6-1,-3 0,-7 0,-5 0,0 0,-3 0,-3 0,3 4,2 0,4 5,-2-1,-1-1,0-2,-1-2,-3-1,-2-1,-2 0,-2-2,0 1,-2 0,1 0,0 3,0 2,0-1,0-1,0 0,4-2,1 0,-1 0,0-1,-1 0,-2-1,5 1,3 4,0 1,3-1,-2 0,3-2,-2 0,1-1,-2-1,2 0,-2 0,2 0,-2 0,1 0,-1-5,-2 1,1-5,-1 1,-2-3,-2 1,-1-2,-2 2,0-2,-1-2,0 2,0-6,-5-2,1-1,-5-1,-3-5,-3 0,-3 1,-2 1,-1 1,0-4,-1 2,0-4,1 1,-1 1,1-3,-4 7,-5 1,0 2,-3 5,-2 4,1 1,-6 2,-1 3,-2 3,-5 1,-4 1,0 1,-4 0,3 1,-2-1,2 1,2-1,4 0,1 0,-2 0,-3 0,-4 0,-3 0,-3 0,3 0,3 0,8-4,4 0,2-1,2 2,-1-4,0 1,0 1,3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6:50.436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13690 106,'55'-27,"8"10,0 2,2 2,-1 4,1 3,1 2,2 3,66-6,608 0,-486 64,-11-7,-34-29,-170-21,-23-1</inkml:trace>
  <inkml:trace contextRef="#ctx0" brushRef="#br0" timeOffset="1351.965">13542 571,'65'-15,"1"2,1 3,0 3,0 3,0 2,59 8,20-3,522 10,28-5,-508 37,-170-38</inkml:trace>
  <inkml:trace contextRef="#ctx0" brushRef="#br0" timeOffset="2943.794">13478 1079,'2085'0,"-1814"-21,-175 21,-68 0</inkml:trace>
  <inkml:trace contextRef="#ctx0" brushRef="#br1" timeOffset="120309.985">948 1820,'17'14,"0"0,-1 1,0 0,-1 2,-1 0,-1 0,0 1,-1 1,-1 0,-1 1,-1 0,-1 0,0 1,-2 0,1 5,22 48,235 520,51 63,-208-436,9-6,13 2,-12-13,118 175,-216-355</inkml:trace>
  <inkml:trace contextRef="#ctx0" brushRef="#br1" timeOffset="122822.077">3403 2053,'-34'54,"-185"214,-226 212,49-107,-23-13,-158 72,-399 243,691-429,257-217,5-5</inkml:trace>
  <inkml:trace contextRef="#ctx0" brushRef="#br1" timeOffset="101974.668">5499 2921,'-91'-32,"-106"3,161 21,-1 2,1 2,-1 1,1 1,-1 2,0 2,1 2,-10 2,-150 33,115-26,65-12,1 0,-1 2,1 0,-1 0,1 2,0 0,1 0,-1 2,1 0,-11 7,-89 91,111-102,0 0,0 0,0 1,1-1,-1 0,1 1,0 0,-1 0,2 0,-1 0,0 0,1 0,0 0,0 0,0 1,1-1,-1 0,1 1,0-1,0 0,1 1,-1-1,1 0,0 1,0-1,0 0,1 0,-1 0,1 0,0 0,0 0,0-1,1 1,0-1,-1 1,1-1,0 0,1 0,1 2,31 7,1-2,0-1,1-2,-1-2,1-1,0-1,1-3,-1-1,6-2,43 1,-72 2,2 2,0-2,1 0,-1-1,0-1,1 0,-1-1,0-1,-1-1,1 0,-1-1,0-1,5-3,170-136,-83 49,-44 3,-56 75</inkml:trace>
  <inkml:trace contextRef="#ctx0" brushRef="#br1" timeOffset="105958.136">5202 3048,'-4'7,"1"0,0 0,0 1,0-1,1 1,0-1,1 1,0 0,0 0,0-1,1 1,0 0,1 0,0 4,0 11,-2 22,2 12,-2 0,-3 0,-2-1,-3 1,-2-1,-13 32,-2-10,-4-1,-3-2,-35 57,-75 35,93-90,3 1,4 2,-32 85,11 31,-2 36,16-77,43-137,1 0,0 0,2 0,0 0,1 1,0-1,2 1,0 0,1-1,1 1,2-14,0-1,-1 0,1 0,1-1,-1 1,0-1,1 1,0-1,0 0,0-1,0 1,0-1,0 1,1-1,-1-1,1 1,-1-1,1 1,0-1,0-1,0 1,-1-1,1 1,0-1,0-1,0 1,4-1,18 3,-2 2,113 37,-109-28,0-1,1-2,0-1,1-1,0-1,0-2,1-1,0-1,-1-2,1-2,25-3,-19 4,-20 0</inkml:trace>
  <inkml:trace contextRef="#ctx0" brushRef="#br1" timeOffset="107878.75">5139 5418,'1'-1,"1"0,-1 0,1 0,-1 0,1 0,0 0,-1 1,1-1,0 0,0 1,-1-1,1 1,0 0,0 0,0 0,0 0,-1 0,1 0,0 0,0 0,0 1,0-1,-1 1,1-1,0 1,-1 0,1 0,0 0,-1-1,1 2,-1-1,1 0,-1 0,0 0,2 2,6 1,1 1,-1 0,0 1,0 0,0 1,-1 0,0 0,-1 0,1 1,-2 0,1 1,-1-1,0 1,-1 0,0 1,1 2,-7-8,-1-1,0 0,0 0,0 0,0 0,0 0,0 0,-1-1,0 1,1-1,-1 1,0-1,0 0,0 0,0-1,-1 1,1-1,0 1,-1-1,1 0,-1 0,1-1,-1 1,1-1,-1 1,-1-1,-15 6,-129 45,129-44</inkml:trace>
  <inkml:trace contextRef="#ctx0" brushRef="#br1" timeOffset="134557.294">5181 3154,'-17'1,"0"2,0 0,0 1,1 0,-1 2,1 0,0 1,1 0,-1 1,1 1,1 0,0 1,-5 5,15-10,1-1,0 1,-1 0,2 1,-1-1,0 0,1 1,0-1,1 1,-1 0,1 0,0 0,0-1,1 1,0 0,0 0,0 0,1 0,0 0,0 0,0 0,1-1,0 1,2 4,-2 1,3 12</inkml:trace>
  <inkml:trace contextRef="#ctx0" brushRef="#br1" timeOffset="136054.736">5181 3069,'3'-3,"0"1,0 0,0 0,0 0,1 0,-1 0,0 1,1-1,0 1,-1 0,1 0,0 0,-1 1,1-1,0 1,0 0,-1 0,1 0,0 1,2 0,0-1,9 1,1 0,-1 2,1 0,-1 1,0 0,-1 1,1 1,-1 0,0 1,0 0,-1 1,0 1,0 0,-1 1,0 0,-1 1,0 1,-1-1,0 2,6 10,-7-11</inkml:trace>
  <inkml:trace contextRef="#ctx0" brushRef="#br1" timeOffset="-185208.062">13224 4275,'56'-28,"12"10,2 3,0 3,0 3,18 2,33-5,325-60,-325 58,1 6,0 4,54 9,19-1,371-4,-547 0</inkml:trace>
  <inkml:trace contextRef="#ctx0" brushRef="#br1" timeOffset="127982.177">13245 2667,'-770'1,"726"1,0 2,0 2,0 2,0 2,2 1,-1 3,2 1,0 2,-19 12,-43 22,3 4,2 4,-4 9,68-40,0 1,2 2,2 1,1 1,1 1,2 2,1 1,2 1,-17 38,-140 232,163-283,-1-2,0 0,-2-1,-1 0,0-2,-1-1,-2 0,-2 0,-181 164,-34 32,27-42,121-104,-33 75,-109 34,-63 31,61-58,48-76,171-72</inkml:trace>
  <inkml:trace contextRef="#ctx0" brushRef="#br1" timeOffset="129333.271">9012 5080,'-7'300,"9"-296,0-1,1 1,-1-1,1 0,0 0,0 0,0 0,0 0,1-1,-1 1,1-1,-1 0,1 0,0 0,0-1,0 1,0-1,0 0,0 0,0 0,0-1,1 1,-1-1,0 0,0 0,1-1,-1 1,0-1,0 0,0 0,2-1,2 2,227 29,-212-25</inkml:trace>
  <inkml:trace contextRef="#ctx0" brushRef="#br1" timeOffset="-154286.92">13817 3450,'-71'19,"-311"-38,219 3,104 4,0 3,-1 3,0 2,0 3,-44 5,-20-2,106-3,0 1,-1 1,1 0,0 1,0 1,0 1,1 0,-1 2,1 0,0 1,1 0,-1 1,1 1,1 1,0 0,0 1,1 1,1 0,0 1,0 0,1 2,2 4,1-1,1 2,0 0,2 0,1 0,0 0,1 1,1 0,1 6,-8 38,-33 276,39-327,0 0,-1-1,0 1,-1-1,-1 0,0-1,-1 0,0 0,0 0,-2-1,1 0,-1-1,-1 0,0-1,0 0,-1-1,0 0,0 0,-1-2,0 1,0-2,-1 0,1 0,-10 1,-6 1,23-6,1-1,-1 1,1-1,-1 2,1-1,-1 1,1-1,-1 1,1 1,0-1,0 1,0 0,1 0,-1 1,1-1,0 1,0 0,0 0,0 0,0 1,1-1,0 1,0 0,0 0,1 0,0 0,0 0,0 1,-1 3,6 227,19-54,-22-68,0-96</inkml:trace>
  <inkml:trace contextRef="#ctx0" brushRef="#br1" timeOffset="-149796.919">11616 5165,'5'1,"0"0,0 0,0 0,0 1,0 0,0 0,0 0,0 0,-1 1,0 0,1 0,-1 0,0 1,0-1,0 1,-1 0,0 0,1 0,-1 1,-1-1,1 1,-1-1,1 1,-1 0,-1 0,2 4,35 141,-38-147,6 31,-2 0,2 0,1-1,1 1,2-2,1 1,2-1,13 21,-24-42,-15-39,11 24,0 0,0 0,1 0,0 0,0 0,0 0,0 0,0 0,1-1,0 1,0 0,0 0,1 0,-1-1,1 1,0 0,0 0,0 0,1 0,-1 0,1 0,0 1,0-1,0 0,1 1,-1 0,1-1,0 1,0 0,0 0,0 1,1-1,3-1,0 0,-4 1,0 0,0 1,1-1,-1 0,1 1,0 0,0 0,0 0,0 1,0-1,0 1,0 0,1 0,-1 0,0 1,1-1,-1 1,0 0,1 0,-1 1,0-1,1 1,-1 0,0 0,0 1,0-1,0 1,0 0,0 0,0 0,0 0,-1 1,1 0,-1 0,0-1,0 2,0-1,3 4,56 131,-51-123</inkml:trace>
  <inkml:trace contextRef="#ctx0" brushRef="#br1" timeOffset="-148776.919">12272 5694,'0'-4,"0"-4,0-5,0-4,0-2,0-2,0-1,0 0,0 0,3 0,6 1,0-1,3 4,6 2,1-1,3 3,3 4,-4 4</inkml:trace>
  <inkml:trace contextRef="#ctx0" brushRef="#br1" timeOffset="-146986.919">12822 5376,'-35'-1,"22"0,0 0,0 0,0 1,0 1,0 0,0 1,1 0,-1 1,1 1,-1 0,1 0,0 1,0 1,-7 4,18-9,-1 1,0-1,1 1,0-1,-1 1,1-1,0 1,-1 0,1 0,0 0,1-1,-1 1,0 0,0 0,1 0,-1 0,1 0,0 0,-1 1,1-1,0 0,0 0,0 0,1 0,-1 0,0 0,1 0,-1 0,1 0,0 0,0 0,0 0,0 0,0 0,0-1,0 1,1 0,-1-1,0 1,1-1,0 0,-1 1,75 56,-42-42,-31-15,1 0,-1 0,0 0,0 0,0 1,0-1,0 1,-1-1,1 1,0 0,-1 1,0-1,1 0,-1 1,0-1,0 1,0-1,0 1,-1 0,1 0,-1 0,0 0,1 0,-1 0,-1 0,1 1,0 1,0-2,0 1,-1 0,1 0,-1 0,0 0,0-1,0 1,-1 0,1 0,-1 0,0 0,0-1,0 1,-1 0,1-1,-1 1,0-1,0 0,0 0,0 1,-1-1,1-1,-1 1,0 0,0 0,0-1,0 0,0 0,0 0,-1 0,1 0,-1-1,1 1,-1-1,0 0,1 0,-1 0,0-1,0 1,0-1,0 0,1 0,-1 0,0 0,0-1,0 0,-83-2,68 3</inkml:trace>
  <inkml:trace contextRef="#ctx0" brushRef="#br1" timeOffset="-131766.919">17627 1482,'65'-38,"105"16,-114 10,0 3,1 3,0 2,0 2,1 3,2 3,67-1,389 27,-188 0,125 44,-186-59,-180-16,-20-11,-45 3</inkml:trace>
  <inkml:trace contextRef="#ctx0" brushRef="#br1" timeOffset="-129726.919">17584 1969,'33'-34,"1"15,1 2,0 1,1 2,1 2,0 1,0 1,1 3,0 1,1 1,-1 3,1 1,38 4,307 27,-259 0,167 21,23 4,358-49,-470-44,-178 29</inkml:trace>
  <inkml:trace contextRef="#ctx0" brushRef="#br1" timeOffset="-127613.649">23152 360,'-1086'0,"1080"0,0 0,0 0,0 1,0 0,0 0,1 0,-1 1,1 0,-1 0,1 0,-1 1,1 0,0 0,0 0,0 1,1-1,-1 1,1 0,0 0,0 1,0 0,1-1,0 1,0 0,0 0,0 1,1-1,0 1,0-1,0 1,1-1,-1 1,1 0,0 5,1-7,-1 1,0 0,1 0,0-1,0 1,1 0,-1 0,1-1,0 1,0 0,0-1,1 1,0-1,0 0,0 1,0-1,1 0,-1 0,1 0,0-1,0 1,1-1,-1 0,1 0,-1 0,1 0,0 0,0-1,1 0,-1 1,0-2,1 1,-1 0,1-1,-1 0,1 0,0 0,-1-1,1 0,0 0,0 0,-1 0,5-1,247-4,-45-16,135-22,-40 44,-299-2,-1 0,1 0,-1-1,1 0,-1 0,0-1,0 1,0-1,-1-1,1 1,-1-1,1 0,-1 0,0 0,-1-1,1 0,-1 0,0 0,0 0,0-1,-1 1,0-1,0 0,-1 0,1 0,-1-1,0 1,-1 0,0-1,0 1,0-1,-1 1,0-1,0 0,0 1,-1-1,0 1,-2-7,0 10,0-1,0 0,0 1,0-1,-1 1,1 0,-1 0,0 0,0 1,0-1,0 1,0 0,-1 0,1 0,0 1,-1 0,0-1,1 2,-1-1,0 0,1 1,-1 0,0 0,0 1,1-1,-1 1,-1 0,3-1,-19 1</inkml:trace>
  <inkml:trace contextRef="#ctx0" brushRef="#br1" timeOffset="-122753.648">6007 5058,'-75'-1,"48"-1,0 0,0 1,-1 2,1 1,0 1,0 2,1 0,-1 2,1 1,0 0,1 2,-17 10,22-7,11-10,0 1,1 1,0-1,0 1,0 1,0-1,1 1,0 1,1-1,-1 1,1 0,0 1,1-1,0 1,0 0,1 1,0-1,0 1,1 0,0 0,0 0,1 0,0 0,1 2,0-3,1-1,0 1,0-1,1 1,0-1,0 1,1-1,-1 1,2-1,-1 0,1 0,0 0,1-1,-1 1,2-1,-1 1,0-1,1-1,0 1,1-1,-1 0,1 0,0 0,0-1,0 0,1 0,0 0,-1-1,1 0,0 0,1-1,-1 0,0 0,1-1,-1 0,1 0,3-1,135-33,-36-1,-100 35,-1 0,0-1,1-1,-1 0,1 0,-1 0,0-1,0-1,0 0,0 0,0 0,-1-1,1-1,-1 1,0-1,-1-1,1 1,-1-1,0-1,0 1,-1-1,0-1,0 1,-1-1,0 0,0 0,0 0,-1-1,-1 1,0-1,0 0,1-5,-12-199,4 194</inkml:trace>
  <inkml:trace contextRef="#ctx0" brushRef="#br1" timeOffset="-116543.649">6007 5355,'54'117,"26"14,6-3,5-3,5-5,19 10,-40-53,3-3,4-4,2-3,3-5,2-3,4-4,26 9,8-10,2-6,3-5,125 23,-95-25,271 66,229 18,710 51,-740-124,89-27,-286-6,-149-2,1-14,9-12,-200-4,-2-5,0-3,-1-5,-2-4,0-3,-3-5,-1-3,-2-4,-2-4,28-24,830-516,-627 367,-10-13,41-58,-60 50,-252 219,2 0,0 2,1 2,1 1,1 2,0 2,1 1,1 2,0 2,423-148,-23-9,-243 75,-112 55,-2-3,-2-3,-1-4,14-16,287-201,-255 174,-64 43,2 2,2 3,2 3,1 4,18-6,207-80,-68 27,-18-10,6-13,-173 100,0-2,-2-2,-1-1,0-2,-2-1,-1-2,-1-2,-1-1,11-16,126-122,-158 158,0 0,0-1,-1-1,-1 0,0 0,0-1,-1 0,-1-1,0 0,-1 0,-1-1,0 0,0-1,0-12,2 0,1 1,1 0,1 0,2 1,0 1,2 0,1 1,1 0,0 2,17-17,-17 27,-1-1,-1-1,0 0,-1-1,-1-1,0 0,-1-1,-1 0,0 0,-2-2,0 1,-1-1,0 0,-2-1,-1 0,0 0,-1 0,16-270,78-63,-88 129,-13 134,4-556,19 485,25-93,19 148,-36 71,-14 23,0 0,0 1,1 0,0 1,1 1,0 1,1 0,0 1,0 0,0 2,1 0,0 1,0 0,0 2,0 0,0 1,0 1,1 1,-1 0,0 1,2 2,-17-3,0 0,0 1,0-1,0 1,0 0,0 0,-1 0,1 0,-1 0,0 1,1-1,-1 1,0-1,0 1,-1 0,1 0,0 0,-1 0,0 0,0 0,0 0,0 0,0 1,-1-1,1 0,-1 0,0 1,0-1,0 0,0 1,-1-1,1 0,-1 1,0-1,7 51,97 96,-89-132</inkml:trace>
  <inkml:trace contextRef="#ctx0" brushRef="#br1" timeOffset="3.647">17500 445,'71'4,"1"2,-1 4,0 3,28 11,-67-16,539 90,-536-91,-6 0,0-1,1-1,-1-1,1-2,0-1,-1-2,1 0,12-4,226-125,-9-24,-236 143,1 2,0 1,0 1,0 1,1 1,0 1,0 2,12 0,-14 2,-1-2,-1 2,1 1,-1 0,0 2,0 0,0 1,0 2,0 0,-1 1,3 2,167 96,-20-2,-147-84</inkml:trace>
  <inkml:trace contextRef="#ctx0" brushRef="#br1" timeOffset="3.647">17839 783,'120'84,"-97"-61,1-2,1-1,1-1,0-1,1-1,1-2,1 0,0-2,1-1,0-2,0-1,28 5,273 34,-230-30,-76-11,0-2,1-1,-1 0,1-2,0-1,0-1,0-1,-1-2,1 0,-1-2,14-4,25-13,-20 4,1 3,0 1,1 3,0 1,1 3,-1 2,12 1,34 7,-57 0,0-1,-1-2,1-1,0-2,0-2,-1-1,16-5,-17-4,0-1,-1-1,-1-2,0-1,-2-1,9-10,-21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00:45:29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6648 825,'-196'-30,"-134"-32,200 33,0 6,-98-4,9 9,167 7,-2 3,1 1,-1 4,1 1,-1 3,-9 3,-65-1,-509-3,310-42,52-1,100 5,107 32,44 5,0-1,1-1,-1 0,1-2,0-1,0-1,1-1,0 0,-1-2,-45-21,-2 2,0 4,-2 4,-33-5,80 19,-43-11,0 3,-1 3,-1 4,-63-1,105 10</inkml:trace>
  <inkml:trace contextRef="#ctx0" brushRef="#br0" timeOffset="4463.469">2288 232,'7'3,"1"0,-1 0,0 0,0 1,0 0,-1 0,1 1,-1 0,0 0,0 1,-1-1,1 1,-1 0,-1 1,1-1,-1 1,2 4,17 19,163 187,-120-145,-50-58</inkml:trace>
  <inkml:trace contextRef="#ctx0" brushRef="#br0" timeOffset="5895.755">2309 168,'0'-3,"3"-2,13 1,14-3,8-4,10 0,3-2,1-2,5-2,-7-2,-4 2,-3 4,-6 5,-5-1,-4 2,-4 2,-5 2</inkml:trace>
  <inkml:trace contextRef="#ctx0" brushRef="#br0" timeOffset="3.647">1420 486,'-7'-4,"0"1,-1-1,1 2,-1-1,1 1,-1 0,0 0,0 1,0 0,0 1,0 0,1 0,-1 0,-6 2,-7-2,-75 1,-274-21,264 6,-1 5,0 4,0 6,-10 4,100-3,1 0,0 1,0 0,0 2,1 0,0 0,-1 2,2 0,-1 0,1 1,0 1,-11 10,20-15,0 1,0 1,0-1,0 0,1 1,0 0,0 0,1 1,0-1,0 1,0-1,1 1,0 0,0 0,1 0,0 0,0 0,0 0,1 1,0-1,1 0,0 0,0 0,0 0,1 0,0 0,0 0,1 0,0-1,0 1,0-1,1 0,0 0,0 0,1-1,-1 1,1-1,2 1,29 11,0-2,0-2,2-1,-1-2,2-2,-1-1,1-2,14-1,318 45,-34 11,-293-60,0 2,1 2,-1 2,0 2,42 13,-39-12,0-1,0-2,0-3,1-1,0-3,-1-2,0-1,8-5,83-3,106-48,-172 36,259-88,-325 109,0 1,0-1,-1 0,0 0,1-1,-1 0,0 0,-1 0,1 0,-1-1,0 1,0-1,0 0,-1-1,0 1,0-1,0 1,0-1,-1 0,0 0,-1 0,1 0,-1 0,0 0,0-1,-1 1,0 0,0 0,-1-1,1 1,-1 0,-1 0,1 0,-1 0,0 0,0 0,-3-5,-13 2,0 1,0 0,-1 1,0 1,-1 1,1 1,-1 0,0 1,1 2,-1 0,0 1,0 1,0 0,-11 4,-28-3,-312-60,-262 54,615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22:37:24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3802 216,'-520'13,"295"31,-133 152,357-196,0 0,0 0,0 0,1 0,-1 0,0 0,0 1,0-1,0 0,0 0,0 1,1-1,-1 1,0-1,0 1,1-1,-1 1,0 0,1-1,-1 1,0 0,1-1,-1 1,1 0,-1 0,1 0,0-1,-1 1,1 0,0 0,-1 0,1 0,0 0,0 0,0 0,0-1,0 1,0 0,0 0,0 0,0 0,1 0,-1 0,0 0,0 0,1-1,-1 1,1 0,-1 0,1 0,-1-1,1 1,-1 0,1-1,0 1,-1 0,1-1,0 1,0 0,6 8,-7-7,0 0,1 0,-1 0,0 0,-1 0,1 0,0 0,0 0,-1 0,1 0,-1 0,0 0,1-1,-1 1,0 0,0 0,0-1,-1 1,1 0,0-1,0 0,-1 1,1-1,-1 0,1 1,-1-1,0 0,1 0,-1 0,0 0,0-1,0 1,0-1,0 1,0-1,0 1,1-1,-3 0,-12 8,-3 4,0 0,1 1,0 0,1 2,1 0,0 1,1 1,1 0,0 1,2 0,0 1,1 1,1 0,-3 9,6 202,12 6,54-104,81 184,22-12,5-107,26-26,-155-137,2-2,1-1,2-2,1-2,1-1,1-3,1-2,46 14,198 0,49-33,-304-7,-1-3,1-1,-1-1,-1-2,0-1,-1-2,0-2,-1 0,20-16,-35 23,477-265,-107 108,-144 102,187-81,-379 120,-2-2,-1-2,-1-2,-2-2,-1-2,-2-2,7-11,-35 34,3-1,-1-1,-1-1,-1 0,0-1,-1 0,-1-1,-1-1,-1 0,4-10,0-25,-2 1,-3-2,-2 1,-3-1,-2 0,-2 0,-3 0,-7-38,4 59,-2-1,-1 1,-2 1,-1 0,-2 0,-1 2,-1-1,-2 2,-1 1,-2 0,-19-21,8 21,-1 2,-1 1,-2 2,-1 1,0 2,-2 1,0 3,-1 1,-1 1,-1 3,0 1,0 3,-1 1,0 2,-1 1,-9 3,-46-14,-570-91,32 25,500 64,-1 7,0 6,-114 10,217-2,0 2,1 1,-1 2,2 1,-1 2,1 1,1 1,0 2,1 2,1 0,0 2,1 1,-21 21,-75 135,112-154</inkml:trace>
  <inkml:trace contextRef="#ctx0" brushRef="#br0" timeOffset="1221.04">2521 1637,'-201'39,"-502"70,555-81,3 7,0 6,3 6,-4 9,-123 67,-40 42,195-116,81-35</inkml:trace>
  <inkml:trace contextRef="#ctx0" brushRef="#br0" timeOffset="2323.237">237 1870,'0'7,"2"22,-2 0,-1-1,-1 1,-1-1,-2 1,-1-1,-1 0,-1-1,-10 23,-55 73,58-103,1 0,1 1,1 0,1 1,0 1,2-1,1 2,1-1,1 1,-4 23,12-42,-1 0,1-1,0 1,0-1,0 1,1-1,0 0,-1 0,1 0,1 0,-1-1,1 1,-1-1,1 0,0 0,0 0,0-1,0 1,1-1,-1 0,1 0,0 0,-1-1,1 0,0 0,0 0,0 0,0-1,-1 0,1 0,0 0,0-1,0 1,0-1,0 0,-1-1,1 1,0-1,-1 0,3-1,31 0,108 1,-113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22:50:06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2682 3095,'-299'-44,"-9"-16,203 22,29 4,-55-42,-33-102,6-50,115 140,3-1,5-1,3-3,4 0,-7-60,-40-247,43 94,29 292,-9-49,-2 1,-4 0,-2 1,-2 1,-28-51,32 78,-2 1,-1 0,-1 1,-2 2,-1 0,-1 2,-20-15,31 33,-1 1,0 0,-1 1,0 1,0 1,0 1,-1 0,0 1,-5 0,-41-9,-35-7,-1 5,-1 4,-48 3,83-14,67 20,0 0,1 0,-1 0,0 1,1-1,-1 0,1 1,-1-1,1 1,-1-1,1 1,0 0,-1 0,1 0,-1-1,1 2,0-1,-1 0,1 0,-1 0,1 1,-1-1,1 1,-1-1,1 1,-1 0,1-1,-1 1,0 0,1 0,-1 0,1 1,21 11,0 1,-2 1,1 1,-2 0,0 2,-2 1,0 0,0 1,1 4,24 71,-47-125,-2 15,-1 0,-1 0,0 0,-1 1,0 1,-1-1,-1 2,0-1,-1 1,0 1,-1 0,0 1,0 0,-12-5,16 10,-1 2,1-1,0 0,0-1,1 0,-1 0,1-1,0 0,0 0,1-1,0 0,0-1,1 1,0-1,0 0,1-1,0 1,0-1,1 0,0-1,6 6,1 0,-1 0,1 0,0 1,0-1,0 1,1-1,-1 1,1 0,0 0,-1 1,1-1,1 1,-1 0,0 0,0 0,1 1,-1 0,1-1,0 1,-1 1,1-1,0 1,-1 0,1 0,0 0,-1 1,1-1,0 1,-1 0,1 1,-1-1,3 2,11-2,18 0,-15 2,0-1,0-1,0-1,0 0,0-2,0-1,0 0,0-2,-1 0,1-1,-1-1,-1-1,0-1,0-1,13-8,44-48,-55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23:40:34.7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8 277,'0'0,"0"-4,0 8,0 13,4 14,0 16,9 19,0 6,2 8,-2 4,2 6,1 1,5 0,2 8,-3-2,0-1,-5-3,4-2,1-8,1-5,1 3,0-4,-1-3,1-4,0-2,-1-3,0 4,0 3,-4-5,-4-4,-1-7,-3-1,-2-4,1 9,-1-1,2 2,-1-3,3 1,-2-4,-2-4,3 1,-3-6,-1 2,-1-2,-3-1,0 0,-2-6,0 0,0-1,-1 1,1-4,0 1,0 1,0 1,0 6,-1-3,2 1,-1-5,0 4,0-4,0 2,0-5,0-3,0 1,0-3,0 2,0-1,0 6,0-2,0-1,0 1,0-3,0 6,4-6,0-3,0 2,0-3,-2-1,0-1,-1-2,-1-1,5-5,-1 0,0 0,4 0,3-3,3-3,3-4,3-3,0-2,2-1,0-1,0-1,-1 0,1 1,-1-1,1-3,-1-1,4 1,1 0,-1 1,0 2,3-4,3 0,0 1,3-4,6 1,-2 1,2 2,1 1,-4 1,4 2,-3-1,5 2,0-1,-3 0,4 0,-4 1,4-1,4 0,5 0,5 0,2 0,2 0,2 0,-4 0,-4 0,0 4,-4 1,-3-1,-2 0,-3-2,4 0,-1-1,3-1,4 0,7 0,4 0,-3 0,0 0,0 0,1-1,-1 10,-8 0,1-1,-1-1,3 3,1-3,2-1,-6-1,4-3,1 0,2-2,-7 0,0 0,-7 0,1-1,2 1,3 0,0 0,2 0,-6 0,2 0,1 0,-5 0,-1 0,-3 0,-1 0,0 0,-1 0,0-4,-3-5,-1-4,-3 1,-4-3,-3-1,-3 2,-2 3,0 4,-2-2,1 2,-5-2,0 1,-4-7,-3-2,-3-8,1-1,3 4,3 4,3 6,2 5,2 4,-3-3,0 2,1 1,0-4,1 1,-3-3,0 1,1-4,-4-1,-3-8,-3-6,-4-5,-1-1,-1-8,-1-5,-1-11,0-1,1-3,-1-1,1-1,0 3,0-4,0 0,-4-5,-9 0,0 4,1-2,-2 4,3 1,2 5,4-4,-3-5,2 3,-7-5,0 9,3 0,-3 1,3 4,3-2,2 0,-3-7,-6 3,0-2,2 0,3-4,-2-1,3 8,-2-8,1 1,3-1,-7-3,1 3,2 2,2 2,-1 0,2 4,-3 1,1 4,3 3,-3 3,1 7,2 2,2 1,1 0,-2 3,0-1,1 0,-4 6,2-1,0 4,2-4,1 3,1 1,1 1,-7 3,-1-4,1 1,-3 1,2 0,1 2,-5 0,1 1,1 1,-1 0,-1-4,1-1,-2 1,-1 0,3-7,-3 1,0-8,-2 5,-2 4,3-2,0 8,4 1,-2 3,0 4,-3 6,-1 3,-1-1,-1 2,-1 2,-5 1,1 2,-10 0,-7 1,-3 0,-11 0,-4 0,-8 0,-6 1,-5-1,-12 0,-2 0,-14 0,5 0,7 0,-1 0,9 0,3 0,5 0,1 0,0 0,-1 0,3 0,-2 0,-1 0,-1 0,2 0,-1 0,3 0,4 0,-2 0,3 0,-3 0,-2 0,-2 0,-3 0,2 0,4 0,7 0,4 0,10 0,6 0,9 0,2 0,5 4,0 0,3 1,2-2,-2 0,-3-2,-7 8,-3 1,1-2,5 4,4-3,4-1,7 1,3-1,-3-2,0-2,-1 2,-1 0,1 3,-4-1,0-1,-4-2,1 2,-4-1,3 3,-4-1,7 3,3-2,2-1,1 1,0-1,1-2,0 3,0 2,-5-1,0-1,-5-3,1-2,5-2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23:27:58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17626 6833,'-130'-2,"1"-5,0-6,1-6,1-5,1-6,1-5,-6-8,-865-333,147 115,8 55,709 173,-2 6,-2 6,1 6,-132 3,-4428 17,4030 40,187-5,-1152 70,1116-59,-159 7,-1115-58,631 94,327-97,791 4,0-3,0 0,1-3,-1-1,1-2,0-2,0-1,2-2,-1-1,2-2,-29-18,46 18,1-2,0 0,2-1,0-1,1 0,1-1,0-1,2 0,1 0,0-1,2 0,1-1,0 0,1-4,-2-26,2 0,2 0,3-1,2 1,6-36,-7 89,0-7,1 0,0-1,0 1,0 0,1 0,1 0,0 0,0 1,0-1,1 1,0-1,0 1,1 0,-1 1,2-1,-1 1,1 0,0 0,0 1,1 0,-1 0,1 0,5-2,259-112,35 113,-255 7,-34 1,0-1,0-1,0 0,0-1,0-1,-1-1,1 0,-1-1,1-1,-1 0,15-8,171-113,-195 123,-1 0,0 1,1 0,0 0,0 1,-1 0,1 0,0 0,0 1,0 0,0 0,0 1,0 0,-1 0,1 1,0 0,-1 0,1 0,2 2,11 3</inkml:trace>
  <inkml:trace contextRef="#ctx0" brushRef="#br0" timeOffset="1231.35">940 4596,'15'1,"-1"0,0 1,0 1,1 0,-2 1,1 0,0 1,-1 1,0 0,0 1,-1 1,1 0,20 10,142 96,-146-93,-26-21,-1 0,0 1,0-1,1 1,-1-1,0 1,0 0,0 0,0 0,0 0,0 0,0 1,0-1,-1 0,1 1,0 0,-1-1,1 1,-1 0,0 0,1 0,-1 0,0 0,0 0,0 0,0 0,-1 0,1 0,-1 0,1 1,-1-1,0 0,0 0,0 1,0-1,0 0,0 1,-1-1,1 0,-1 0,1 0,-1 1,0-1,0 0,0 0,0 0,0 0,-1 0,1-1,0 1,-1 0,0-1,0 2,-134 113,120-96</inkml:trace>
  <inkml:trace contextRef="#ctx0" brushRef="#br0" timeOffset="5424.683">17626 6809,'-24'19,"3"30,3 2,3 0,1 1,3 0,2 1,2 0,3 0,2 1,2 0,8 51,-10 170,-61 45,46-210,-5-1,-5-2,-13 29,7-26,-5-2,-4-1,-5-3,-5-1,-25 34,29-64,10-9,-3-2,-3-1,-2-3,-3-1,-3-3,-51 42,26-45,-3-4,-1-3,-2-4,-2-4,-1-3,-2-4,-1-4,-87 13,-111 7,-2-12,-1-13,-1-13,-77-16,46 6,-822 3,934 14,1 8,-152 39,117-18,-80 24,176-27,-79 22,-4-10,-103 6,-226-18,-470-30,619-13,-2032 3,2231 8,-202 33,156 0,253-40,-1-1,0 1,0-2,1 1,-1-1,0 1,1-2,-1 1,1-1,-1 1,1-2,0 1,0 0,0-1,0 0,0 0,0-1,1 1,0-1,0 0,0 0,0 0,0-1,1 1,0-1,-3-5,-55-148,50 121,-14-73,5 0,5-2,5 1,5-2,9-104,-4 127,0 63,-2-8,1 0,2 0,1 0,1 0,3 1,0-1,3 1,0 0,2 1,2 0,10-17,-5 18,2 0,1 2,1 1,1 0,2 2,1 1,1 1,1 1,7-3,-19 20,-1 2,1-1,0 2,0 0,1 1,-1 1,1 1,-1 0,1 1,-1 0,1 2,-1 0,3 1,54 1,235-3,-292 3,0-1,-1 2,1 0,-1 1,0 1,0 0,-1 1,0 0,0 2,-1-1,0 2,-1-1,2 3,90 62,-87-66,2-1,-1 0,1-2,0 0,0-1,1-1,0 0,-1-2,1 0,0-2,0 0,4-1,-2 0,-2 1</inkml:trace>
  <inkml:trace contextRef="#ctx0" brushRef="#br0" timeOffset="6574.646">6347 8743,'36'50,"155"159,-190-209,0 0,0 1,0-1,0 0,0 1,0-1,0 1,-1 0,1-1,0 1,0-1,0 1,-1 0,1 0,0 0,-1-1,1 1,-1 0,1 0,-1 0,1 0,-1 0,0 0,1 0,-1 0,0 0,0 0,0 0,0 0,0 0,0 0,0 0,0 0,0 0,0 0,0 0,-1 0,1 0,0 0,-1 0,1 0,-1 0,1 0,-1 0,0 0,1 0,-1-1,0 1,1 0,-1-1,0 1,0 0,0-1,0 1,0-1,0 1,1-1,-1 1,0-1,0 0,0 0,0 1,-1-1,1 0,0 0,-83 0,65-1,-120 13,124-2</inkml:trace>
  <inkml:trace contextRef="#ctx0" brushRef="#br0" timeOffset="8144.136">6603 9000,'-3'9,"0"0,0-1,-1 1,-1 0,0-1,0 0,0 0,-1-1,0 1,-1-1,1-1,-1 1,-1-1,1 0,-1-1,0 1,-2-1,-15 14,-170 154,175-160</inkml:trace>
  <inkml:trace contextRef="#ctx0" brushRef="#br0" timeOffset="373694.401">1646 4940,'4'4,"1"1</inkml:trace>
  <inkml:trace contextRef="#ctx0" brushRef="#br0" timeOffset="377423.028">1773 4602,'0'0</inkml:trace>
  <inkml:trace contextRef="#ctx0" brushRef="#br0" timeOffset="449942.932">1731 9067,'25'-31,"3"1,0 1,1 2,2 0,1 3,1 0,14-6,11-10,794-540,379-407,-542 412,-638 535,23-17,-3-3,-2-4,40-50,-32-5,-62 88</inkml:trace>
  <inkml:trace contextRef="#ctx0" brushRef="#br0" timeOffset="450933.917">2260 6083,'30'49,"3"-1,2-2,1-2,3-1,1-2,2-2,20 13,30 31,301 310,251 331,-546-607,101 123,11-8,49 29,-10-57,-232-191</inkml:trace>
  <inkml:trace contextRef="#ctx0" brushRef="#br0" timeOffset="630774.847">20464 326,'-1257'0,"1197"2,0 3,1 3,0 2,0 3,2 2,-1 3,2 3,1 1,0 4,2 1,-42 30,33-19,7-9,2 2,1 3,2 2,1 2,2 2,2 3,2 1,-21 30,10 12,3 3,5 1,4 3,-10 38,12-20,5 1,4 2,1 28,19-65,3-1,4 1,3 0,4 0,10 60,0-71,4-1,2-1,3 0,2-1,4-2,2-1,23 34,-29-50,2 0,2-2,1-1,3-2,1-1,1-1,2-2,2-2,1-1,2-2,0-1,12 2,42 23,-1 1,2-5,2-4,10-1,163 59,-109-39,4-8,43 5,212 26,2-19,301 6,-104-32,203-28,-763-13,0-3,0-3,0-2,0-2,-1-3,0-3,-1-2,-1-3,-1-3,0-1,-2-3,29-21,-72 41,-1-2,-1 0,0 0,0 0,0-1,-1-1,-1 1,1-1,-2-1,1 1,-1-1,-1 0,0-1,-1 1,0-1,0 0,-1 0,-1 0,0 0,0-11,17-451,-23-135,-4 545,-3 0,-2 1,-3 0,-3 1,-3 1,-2 2,-2 0,-13-16,-10-32,-10-29,-6 3,-5 3,-6 3,-31-33,-131-152,142 200,-5 4,-4 5,-5 5,-4 4,-4 5,-72-38,34 47,-3 8,-92-27,198 79,-40-8,-2 5,-1 3,0 5,-1 4,0 5,-1 3,-79 10,49-6,116 1,1 0,-1 0,1 1,-1 1,1 0,0 0,0 1,1 1,0 0,-1 0,2 1,-1 0,1 1,0-1,1 2,0 0,0 0,1 0,0 1,1 0,0 0,0 1,1-1,1 1,-1 0,2 1,0-1,0 1,1-1,0 1,1 0,1 0,0 0,0 0,1-1,2 8,1 0</inkml:trace>
  <inkml:trace contextRef="#ctx0" brushRef="#br0" timeOffset="650670.968">18749 1236,'-3'-2,"1"-1,-1 1,0 0,-1 0,1 0,0 0,-1 0,1 1,-1 0,1 0,-1 0,1 0,-1 0,0 1,1-1,-1 1,0 0,0 0,1 1,-1-1,-1 1,0-1,-248 1,47 79,167-63,1 1,1 2,0 1,2 2,1 2,0 1,2 1,-1 4,9-1,2 2,1 0,1 1,2 1,1 1,2 1,1 0,2 2,-11 21,-60 182,-42 214,111-400,-99 383,-21 540,57-550,59-322,-4 0,-6-1,-26 63,14-43,-132 503,111-298,58 154,3-449,2 32,-3-1,-3 1,-3-1,-3 0,-12 38,12-53,2 0,2 1,2-1,3 1,2 0,3 8,-1 64,-3 645,-1-759,-1 0,1 0,-2 0,1 0,-1-1,-1 1,0-1,0 0,0 0,-1 0,-1-1,0 1,0-1,0-1,-1 1,0-1,-1 0,1-1,-1 0,-1 0,-4 2,-125 40,108-39,-1-1,1-1,-1-1,-1-2,1-2,0 0,-9-2,22-1</inkml:trace>
  <inkml:trace contextRef="#ctx0" brushRef="#br0" timeOffset="653214.865">16124 8348,'3'7,"0"1,-1-1,-1 0,1 1,-1 0,0-1,-1 1,0 0,0-1,0 1,-1-1,0 1,-1 0,0-1,0 0,-1 1,1-1,-2 0,1 0,-1-1,0 1,0-1,-1 0,1 0,-2 0,1 0,6-4,0 0,0 0,0 0,1 0,-1-1,1 1,-1 0,1-1,0 1,-1-1,1 1,0-1,0 0,0 0,0 0,0 0,0 0,0 0,1-1,-1 1,0-1,0 1,0-1,1 0,-1 0,0 0,1 0,-1 0,0 0,0-1,1 1,-1-1,0 0,0 1,0-1,0 0,0 0,1-1,7 1,140 20,-135-12</inkml:trace>
  <inkml:trace contextRef="#ctx0" brushRef="#br1" timeOffset="916173.947">13986 5575,'-59'-27,"-30"11,0 5,-1 3,0 4,-19 5,87-1,-466 2,175 77,281-67,0 1,1 1,0 2,1 1,0 1,2 2,0 1,2 1,0 1,2 1,0 1,2 2,-12 17,4-3,1 1,2 1,3 2,1 0,2 2,-5 18,13-29,1 0,1 1,2 0,2 0,1 1,2 0,1 20,18 334,32-106,-40-230,-5-24,2 0,1-1,1 1,2-1,1-1,1 0,6 10,179 493,-49-248,93 28,-196-273,2-2,2-2,2-3,0-1,7-1,-13-9,0-2,2-2,0-3,1-1,36 6,99 31,211 44,145-71,91-16,-592-10,0-2,-1-1,1-2,-1-1,-1-2,0-2,0-1,-1-1,-1-2,0-1,18-14,130-139,-122 108,-3-3,-3-3,-3-1,13-29,-46 72,-2-1,-1 0,-1-1,-2 0,0-1,-2 0,-1 0,-2-1,-1 0,-1 0,-1 0,-2-14,-16-665,-28 364,21 243,-48-130,-201-234,220 396,-3 2,-3 3,-3 2,-2 3,-3 3,-3 3,-63-38,-162-64,259 138,-1 1,0 3,-1 1,-1 1,0 2,-1 2,-26-2,-267-39,-196 51,508-2</inkml:trace>
  <inkml:trace contextRef="#ctx0" brushRef="#br1" timeOffset="918742.983">15510 6083,'119'-43,"62"-25,2 9,4 7,19 5,113 3,200 3,-246 22,373-11,169 31,-739 4,-1 4,0 2,0 4,-2 3,0 4,-1 2,-1 4,-2 3,0 2,37 27,80 49,34 20,6-10,110 37,-217-111,1-5,3-6,0-5,2-5,0-6,125 2,707-26,-862 4,0-4,-1-4,-1-4,0-4,-1-4,-1-5,86-36,-152 51,0 0,1 2,0 1,1 2,0 0,1 2,-1 0,1 2,13 1,27 5,-1 2,0 3,0 4,16 6,26 5,-80-17</inkml:trace>
  <inkml:trace contextRef="#ctx0" brushRef="#br1" timeOffset="919670.016">24104 6146,'80'35,"231"95,-296-121,-1 1,0 0,0 1,-1 1,0 0,-1 1,0 0,-2 1,1 0,-1 1,-1 0,-1 1,0 0,-1 0,-1 0,-7-5,-1-1,0 0,-1 1,0-1,-1-1,0 1,0 0,-1-1,0 0,-1 0,0 0,0-1,-1 0,0 0,-1-1,1 1,-1-2,-1 1,1-1,-1 0,-3 0,9-3,-356 221,183-124,161-91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9153-46CE-49BC-B9C6-120492D30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4ED8B-85DD-4524-B37E-1C3D65E3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E2D5-4FB5-4F1E-993E-F44BD0AA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60CA-1803-49F9-99B6-1C2BBFCB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A245-10D0-4E67-9ADD-7A9CD140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F068-F297-468C-81F0-8BE3522B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EFE7F-080B-4D16-957B-D6A68DB52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B2B8-0B14-4677-A921-2D9BE2B0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4400-0956-469C-8829-28C48A6A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52BE-2F80-46F0-9BFC-3250C355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D845-020F-4F54-84C3-FBDBB930A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63D90-DF37-450C-8A90-64146718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1DEA-927F-4507-97CD-FE505371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5B2C-D063-437F-BBD6-DF5E7CB8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89DD-590F-48FD-9F3B-72F7AB9E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7139-0B71-4566-B839-11E87566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E196-341E-45BF-9684-AD9E96F9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6C8C-E64D-4F25-B54F-46DA9D5A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71D0-C090-43AD-8ED3-49E38D02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70D7-8A4E-483F-8B2D-3483727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D643-CEBC-464F-BDEC-74635840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EEE3-A6A3-4ADE-AAC8-1563CC2E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3F39-E50C-4D0D-85A9-BE520D90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2649-1D2F-4148-B45E-9683299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BEB6F-22E5-409E-AE76-996FD960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9582-63E6-4B6A-8FCD-A24EDB89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D4F0-D1E5-4213-AC79-84B501462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C81D2-A1AD-4002-A0F0-9048D22E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EB63-163C-4303-B6A2-A0DF8A38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4469-F759-4A5A-8DF2-29A278E5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4234-912D-4691-8CAD-703B4D00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C784-58A2-4C2A-A31F-C2E3440F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C14C-5BF5-4C2B-8EBF-8F0F621B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5487-73A9-4BEA-8492-50DC8131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CF6D4-C1D3-43FD-A1A2-C344E8B9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36903-C6D5-48A8-BEA7-AE2B6AB1D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2BE95-9754-45E7-947E-6B845D22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8CF6E-8483-4A3C-9A11-2EF2ACB2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99941-29C2-478A-BE60-05CF0237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E973-773F-4E6A-92C0-A15B71B8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8107B-D4E5-4BB4-99F5-757EF6E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E2121-78A9-4859-A638-B2B38D9D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2C9B5-B6A4-49A5-97EA-3E575AD1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6E09D-6D20-4268-82F8-3D3F687A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8DAFB-7D5B-4A1A-B0F4-21C18539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4B6B9-70AC-46E9-8D70-335B248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A9CF-E825-4654-9121-F7D85460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A686-719F-43C7-915A-B8DF8841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BEF6-B560-43D3-A227-74360BB5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C943-BA29-40FF-A749-72E58661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1403-BC7A-4009-A3AA-B1B15D0F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3E47-0190-4AAB-8F3B-A3A6DF6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EC83-FFAB-4C91-8769-4B3DA24B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5611A-6443-44C3-BCC7-AD3CAAFF5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07EED-C2BD-42E5-B5C9-0AF69DA0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41567-5FDE-403F-B8E7-D90BE67B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29D6-596E-4485-9ADD-1912253C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A8B52-A3B9-4E30-BD3D-7EFA45E3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D817C-87EF-4E40-A71F-AE7E511F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B0DF-3249-41AD-BD47-8AAA33DC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8145-F862-45EC-A3D8-588B042F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0B0-644B-4194-BDEC-F71572342FE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4F49-1161-4ABD-99A6-AC7C40117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D9F3-2466-4E3E-AD55-BC4F6F86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6DCA-D937-4300-844D-386256B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29872-064C-4B06-BF31-55C686D65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247650"/>
            <a:ext cx="11477625" cy="636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A6EF6-F0F4-4C26-A33B-6940EC4BE16C}"/>
              </a:ext>
            </a:extLst>
          </p:cNvPr>
          <p:cNvSpPr txBox="1"/>
          <p:nvPr/>
        </p:nvSpPr>
        <p:spPr>
          <a:xfrm>
            <a:off x="1035050" y="1651000"/>
            <a:ext cx="3206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RQID</a:t>
            </a:r>
          </a:p>
          <a:p>
            <a:r>
              <a:rPr lang="en-US" dirty="0"/>
              <a:t>My Course…CID</a:t>
            </a:r>
          </a:p>
          <a:p>
            <a:r>
              <a:rPr lang="en-US" dirty="0" err="1"/>
              <a:t>Has_Pre</a:t>
            </a:r>
            <a:r>
              <a:rPr lang="en-US" dirty="0"/>
              <a:t>-Req…CID</a:t>
            </a:r>
          </a:p>
          <a:p>
            <a:r>
              <a:rPr lang="en-US" dirty="0" err="1"/>
              <a:t>Has_CO</a:t>
            </a:r>
            <a:r>
              <a:rPr lang="en-US" dirty="0"/>
              <a:t>-Req…CID</a:t>
            </a:r>
          </a:p>
          <a:p>
            <a:r>
              <a:rPr lang="en-US" dirty="0" err="1"/>
              <a:t>Is_Pre</a:t>
            </a:r>
            <a:r>
              <a:rPr lang="en-US" dirty="0"/>
              <a:t>-Req…CID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F8BBF-A4E5-432D-A820-4364DF5A873D}"/>
              </a:ext>
            </a:extLst>
          </p:cNvPr>
          <p:cNvSpPr txBox="1"/>
          <p:nvPr/>
        </p:nvSpPr>
        <p:spPr>
          <a:xfrm>
            <a:off x="2849563" y="1651000"/>
            <a:ext cx="173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1236</a:t>
            </a:r>
          </a:p>
          <a:p>
            <a:r>
              <a:rPr lang="en-US" dirty="0"/>
              <a:t>1011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1356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C3ED-5A89-457A-9AAD-521F4C3E6599}"/>
              </a:ext>
            </a:extLst>
          </p:cNvPr>
          <p:cNvSpPr txBox="1"/>
          <p:nvPr/>
        </p:nvSpPr>
        <p:spPr>
          <a:xfrm>
            <a:off x="3440113" y="1651000"/>
            <a:ext cx="1735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1236</a:t>
            </a:r>
          </a:p>
          <a:p>
            <a:r>
              <a:rPr lang="en-US" dirty="0"/>
              <a:t>1021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19D2E-6483-450C-86B1-5CB2CE1E42AE}"/>
              </a:ext>
            </a:extLst>
          </p:cNvPr>
          <p:cNvSpPr txBox="1"/>
          <p:nvPr/>
        </p:nvSpPr>
        <p:spPr>
          <a:xfrm>
            <a:off x="6096000" y="1651000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1236,1011,0,1356</a:t>
            </a:r>
          </a:p>
          <a:p>
            <a:r>
              <a:rPr lang="en-US" dirty="0"/>
              <a:t>1236,1021,0,0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48A0D0A1-379E-4B45-B273-8ACF989F723E}"/>
              </a:ext>
            </a:extLst>
          </p:cNvPr>
          <p:cNvSpPr/>
          <p:nvPr/>
        </p:nvSpPr>
        <p:spPr>
          <a:xfrm>
            <a:off x="0" y="3086259"/>
            <a:ext cx="1735137" cy="1783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programs</a:t>
            </a:r>
          </a:p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EE,CE,ME,GE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3633C3AD-1C0C-4A0A-8C74-50C9BD353980}"/>
              </a:ext>
            </a:extLst>
          </p:cNvPr>
          <p:cNvSpPr/>
          <p:nvPr/>
        </p:nvSpPr>
        <p:spPr>
          <a:xfrm>
            <a:off x="5080741" y="2306080"/>
            <a:ext cx="1660560" cy="2147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permissions</a:t>
            </a:r>
          </a:p>
          <a:p>
            <a:pPr algn="ctr"/>
            <a:r>
              <a:rPr lang="en-US" u="sng" dirty="0"/>
              <a:t>PID</a:t>
            </a:r>
          </a:p>
          <a:p>
            <a:pPr algn="ctr"/>
            <a:r>
              <a:rPr lang="en-US" u="sng" dirty="0"/>
              <a:t>type</a:t>
            </a:r>
          </a:p>
          <a:p>
            <a:pPr algn="ctr"/>
            <a:r>
              <a:rPr lang="en-US" u="sng" dirty="0"/>
              <a:t>read</a:t>
            </a:r>
          </a:p>
          <a:p>
            <a:pPr algn="ctr"/>
            <a:r>
              <a:rPr lang="en-US" u="sng" dirty="0"/>
              <a:t>create</a:t>
            </a:r>
          </a:p>
          <a:p>
            <a:pPr algn="ctr"/>
            <a:r>
              <a:rPr lang="en-US" u="sng" dirty="0"/>
              <a:t>edit</a:t>
            </a:r>
          </a:p>
          <a:p>
            <a:pPr algn="ctr"/>
            <a:r>
              <a:rPr lang="en-US" u="sng" dirty="0"/>
              <a:t>delete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794E8-B8B8-4FFB-9879-F016641A2003}"/>
              </a:ext>
            </a:extLst>
          </p:cNvPr>
          <p:cNvSpPr txBox="1"/>
          <p:nvPr/>
        </p:nvSpPr>
        <p:spPr>
          <a:xfrm>
            <a:off x="6626650" y="2716927"/>
            <a:ext cx="1130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scheduler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D1B30-C14A-4334-91FA-5BDB8991B720}"/>
              </a:ext>
            </a:extLst>
          </p:cNvPr>
          <p:cNvSpPr txBox="1"/>
          <p:nvPr/>
        </p:nvSpPr>
        <p:spPr>
          <a:xfrm>
            <a:off x="7757160" y="2721134"/>
            <a:ext cx="1921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faculty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937D7F-61C5-4D50-90CA-67CB38B753FD}"/>
              </a:ext>
            </a:extLst>
          </p:cNvPr>
          <p:cNvSpPr txBox="1"/>
          <p:nvPr/>
        </p:nvSpPr>
        <p:spPr>
          <a:xfrm>
            <a:off x="1788797" y="3456930"/>
            <a:ext cx="1478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</a:t>
            </a:r>
          </a:p>
          <a:p>
            <a:r>
              <a:rPr lang="en-US" dirty="0"/>
              <a:t>CE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GE</a:t>
            </a:r>
          </a:p>
        </p:txBody>
      </p:sp>
    </p:spTree>
    <p:extLst>
      <p:ext uri="{BB962C8B-B14F-4D97-AF65-F5344CB8AC3E}">
        <p14:creationId xmlns:p14="http://schemas.microsoft.com/office/powerpoint/2010/main" val="353629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2E684-5D5F-4F3A-8DC0-4A3AF867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423862"/>
            <a:ext cx="11934825" cy="601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EC74F-53E7-44D0-95B7-8AF6FCA896DC}"/>
              </a:ext>
            </a:extLst>
          </p:cNvPr>
          <p:cNvSpPr txBox="1"/>
          <p:nvPr/>
        </p:nvSpPr>
        <p:spPr>
          <a:xfrm>
            <a:off x="9311640" y="2028706"/>
            <a:ext cx="177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SEID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C8008F-703F-42C8-B291-CAF6A5E648A0}"/>
                  </a:ext>
                </a:extLst>
              </p14:cNvPr>
              <p14:cNvContentPartPr/>
              <p14:nvPr/>
            </p14:nvContentPartPr>
            <p14:xfrm>
              <a:off x="7780080" y="1912260"/>
              <a:ext cx="1592640" cy="294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C8008F-703F-42C8-B291-CAF6A5E648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2440" y="1894282"/>
                <a:ext cx="1628280" cy="330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7E19A6-FFC0-460E-8266-1B34762EBE3A}"/>
                  </a:ext>
                </a:extLst>
              </p14:cNvPr>
              <p14:cNvContentPartPr/>
              <p14:nvPr/>
            </p14:nvContentPartPr>
            <p14:xfrm>
              <a:off x="5226240" y="3283140"/>
              <a:ext cx="932040" cy="2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7E19A6-FFC0-460E-8266-1B34762EBE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8240" y="3265140"/>
                <a:ext cx="9676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7181F3-261C-4EFA-B145-64BD8886A274}"/>
                  </a:ext>
                </a:extLst>
              </p14:cNvPr>
              <p14:cNvContentPartPr/>
              <p14:nvPr/>
            </p14:nvContentPartPr>
            <p14:xfrm>
              <a:off x="634080" y="2522100"/>
              <a:ext cx="8390160" cy="2667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7181F3-261C-4EFA-B145-64BD8886A2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440" y="2513100"/>
                <a:ext cx="8407801" cy="26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2340D65-6BAC-4A8B-8A6F-C3FFF7CB90A3}"/>
                  </a:ext>
                </a:extLst>
              </p14:cNvPr>
              <p14:cNvContentPartPr/>
              <p14:nvPr/>
            </p14:nvContentPartPr>
            <p14:xfrm>
              <a:off x="6963960" y="1905060"/>
              <a:ext cx="2393640" cy="367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2340D65-6BAC-4A8B-8A6F-C3FFF7CB90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960" y="1896420"/>
                <a:ext cx="241128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77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77230-0206-4B59-9585-DA11005C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66712"/>
            <a:ext cx="8963025" cy="61245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46B748-AF03-4679-B887-7F33B24D1262}"/>
              </a:ext>
            </a:extLst>
          </p:cNvPr>
          <p:cNvSpPr/>
          <p:nvPr/>
        </p:nvSpPr>
        <p:spPr>
          <a:xfrm>
            <a:off x="201336" y="3048786"/>
            <a:ext cx="1341255" cy="124996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6A3B-E5FF-47F2-8FFF-698182F82995}"/>
              </a:ext>
            </a:extLst>
          </p:cNvPr>
          <p:cNvSpPr txBox="1"/>
          <p:nvPr/>
        </p:nvSpPr>
        <p:spPr>
          <a:xfrm>
            <a:off x="7528129" y="4494868"/>
            <a:ext cx="320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Course…CID</a:t>
            </a:r>
          </a:p>
          <a:p>
            <a:r>
              <a:rPr lang="en-US" dirty="0" err="1"/>
              <a:t>Has_Pre</a:t>
            </a:r>
            <a:r>
              <a:rPr lang="en-US" dirty="0"/>
              <a:t>-Req…CID</a:t>
            </a:r>
          </a:p>
          <a:p>
            <a:r>
              <a:rPr lang="en-US" dirty="0" err="1"/>
              <a:t>Has_CO</a:t>
            </a:r>
            <a:r>
              <a:rPr lang="en-US" dirty="0"/>
              <a:t>-Req…CID</a:t>
            </a:r>
          </a:p>
          <a:p>
            <a:r>
              <a:rPr lang="en-US" dirty="0" err="1"/>
              <a:t>Is_Pre</a:t>
            </a:r>
            <a:r>
              <a:rPr lang="en-US" dirty="0"/>
              <a:t>-Req…CID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FF831-2C10-4D43-9BC8-58A86596514E}"/>
              </a:ext>
            </a:extLst>
          </p:cNvPr>
          <p:cNvSpPr txBox="1"/>
          <p:nvPr/>
        </p:nvSpPr>
        <p:spPr>
          <a:xfrm>
            <a:off x="9495568" y="4448701"/>
            <a:ext cx="21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1236,1011,0,1356</a:t>
            </a:r>
          </a:p>
          <a:p>
            <a:r>
              <a:rPr lang="en-US" dirty="0"/>
              <a:t>1236,1021,0,0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AE056-0A19-4EFD-B90F-6FBFC517A3DC}"/>
              </a:ext>
            </a:extLst>
          </p:cNvPr>
          <p:cNvSpPr txBox="1"/>
          <p:nvPr/>
        </p:nvSpPr>
        <p:spPr>
          <a:xfrm>
            <a:off x="3931640" y="5561901"/>
            <a:ext cx="216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1236,1632,3</a:t>
            </a:r>
          </a:p>
          <a:p>
            <a:r>
              <a:rPr lang="en-US" dirty="0"/>
              <a:t>2341,1236,1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9150A7-5CEF-4217-B2C4-736520D7DFA7}"/>
                  </a:ext>
                </a:extLst>
              </p14:cNvPr>
              <p14:cNvContentPartPr/>
              <p14:nvPr/>
            </p14:nvContentPartPr>
            <p14:xfrm>
              <a:off x="2934674" y="4804649"/>
              <a:ext cx="2412720" cy="983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9150A7-5CEF-4217-B2C4-736520D7DF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5674" y="4796009"/>
                <a:ext cx="2430360" cy="1001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C1DD595-E092-4374-A90D-FC6D244F53C1}"/>
              </a:ext>
            </a:extLst>
          </p:cNvPr>
          <p:cNvSpPr txBox="1"/>
          <p:nvPr/>
        </p:nvSpPr>
        <p:spPr>
          <a:xfrm>
            <a:off x="2191160" y="5689944"/>
            <a:ext cx="131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Primary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6F2646-0F9F-4713-9794-807A572CBFC4}"/>
                  </a:ext>
                </a:extLst>
              </p14:cNvPr>
              <p14:cNvContentPartPr/>
              <p14:nvPr/>
            </p14:nvContentPartPr>
            <p14:xfrm>
              <a:off x="963750" y="1150649"/>
              <a:ext cx="965520" cy="1114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6F2646-0F9F-4713-9794-807A572CBF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110" y="1142009"/>
                <a:ext cx="983160" cy="11318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206DB46-B4D8-461E-A076-478AC033B34D}"/>
              </a:ext>
            </a:extLst>
          </p:cNvPr>
          <p:cNvSpPr txBox="1"/>
          <p:nvPr/>
        </p:nvSpPr>
        <p:spPr>
          <a:xfrm>
            <a:off x="-52137" y="1001790"/>
            <a:ext cx="13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is_fte</a:t>
            </a:r>
            <a:r>
              <a:rPr lang="en-US" dirty="0"/>
              <a:t>(int)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69BF1-4526-43C5-AF07-680919CF464F}"/>
              </a:ext>
            </a:extLst>
          </p:cNvPr>
          <p:cNvSpPr txBox="1"/>
          <p:nvPr/>
        </p:nvSpPr>
        <p:spPr>
          <a:xfrm>
            <a:off x="6309360" y="341197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WDID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91B3C8-8A4A-45E8-8A0B-37C0BD0023E6}"/>
                  </a:ext>
                </a:extLst>
              </p14:cNvPr>
              <p14:cNvContentPartPr/>
              <p14:nvPr/>
            </p14:nvContentPartPr>
            <p14:xfrm>
              <a:off x="5529180" y="2323380"/>
              <a:ext cx="1802520" cy="1601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91B3C8-8A4A-45E8-8A0B-37C0BD0023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1180" y="2305740"/>
                <a:ext cx="1838160" cy="16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D0896F-3250-4B41-889B-E729660908B9}"/>
                  </a:ext>
                </a:extLst>
              </p14:cNvPr>
              <p14:cNvContentPartPr/>
              <p14:nvPr/>
            </p14:nvContentPartPr>
            <p14:xfrm>
              <a:off x="1297110" y="568380"/>
              <a:ext cx="8881830" cy="3852149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D0896F-3250-4B41-889B-E729660908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8470" y="559380"/>
                <a:ext cx="8899471" cy="386979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11C6A0C-8642-49E4-BEB5-09C8B7912F05}"/>
              </a:ext>
            </a:extLst>
          </p:cNvPr>
          <p:cNvSpPr txBox="1"/>
          <p:nvPr/>
        </p:nvSpPr>
        <p:spPr>
          <a:xfrm>
            <a:off x="10178940" y="2621280"/>
            <a:ext cx="181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Choose Semester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Choose Course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Choose User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Choose Room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Choose Section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Scheduler</a:t>
            </a:r>
          </a:p>
        </p:txBody>
      </p:sp>
    </p:spTree>
    <p:extLst>
      <p:ext uri="{BB962C8B-B14F-4D97-AF65-F5344CB8AC3E}">
        <p14:creationId xmlns:p14="http://schemas.microsoft.com/office/powerpoint/2010/main" val="201996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E897294-71DB-4475-8403-DAAF15112A5B}"/>
              </a:ext>
            </a:extLst>
          </p:cNvPr>
          <p:cNvSpPr/>
          <p:nvPr/>
        </p:nvSpPr>
        <p:spPr>
          <a:xfrm>
            <a:off x="318782" y="383142"/>
            <a:ext cx="2533475" cy="32884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user_schedule</a:t>
            </a:r>
            <a:endParaRPr lang="en-US" u="sng" dirty="0"/>
          </a:p>
          <a:p>
            <a:pPr algn="ctr"/>
            <a:r>
              <a:rPr lang="en-US" dirty="0"/>
              <a:t>USID</a:t>
            </a:r>
          </a:p>
          <a:p>
            <a:pPr algn="ctr"/>
            <a:r>
              <a:rPr lang="en-US" dirty="0"/>
              <a:t>UID</a:t>
            </a:r>
          </a:p>
          <a:p>
            <a:pPr algn="ctr"/>
            <a:r>
              <a:rPr lang="en-US" dirty="0"/>
              <a:t>day (varchar)</a:t>
            </a:r>
          </a:p>
          <a:p>
            <a:pPr algn="ctr"/>
            <a:r>
              <a:rPr lang="en-US" dirty="0" err="1"/>
              <a:t>available_time</a:t>
            </a:r>
            <a:r>
              <a:rPr lang="en-US" dirty="0"/>
              <a:t>(time)</a:t>
            </a:r>
          </a:p>
          <a:p>
            <a:pPr algn="ctr"/>
            <a:r>
              <a:rPr lang="en-US" dirty="0" err="1"/>
              <a:t>end_time</a:t>
            </a:r>
            <a:r>
              <a:rPr lang="en-US" dirty="0"/>
              <a:t>(time)</a:t>
            </a:r>
          </a:p>
          <a:p>
            <a:pPr algn="ctr"/>
            <a:r>
              <a:rPr lang="en-US" dirty="0"/>
              <a:t>SEID</a:t>
            </a:r>
          </a:p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2554E5-E243-4A4B-B116-22F8863AF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79581"/>
              </p:ext>
            </p:extLst>
          </p:nvPr>
        </p:nvGraphicFramePr>
        <p:xfrm>
          <a:off x="3087149" y="567352"/>
          <a:ext cx="90209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93">
                  <a:extLst>
                    <a:ext uri="{9D8B030D-6E8A-4147-A177-3AD203B41FA5}">
                      <a16:colId xmlns:a16="http://schemas.microsoft.com/office/drawing/2014/main" val="805670874"/>
                    </a:ext>
                  </a:extLst>
                </a:gridCol>
                <a:gridCol w="1503493">
                  <a:extLst>
                    <a:ext uri="{9D8B030D-6E8A-4147-A177-3AD203B41FA5}">
                      <a16:colId xmlns:a16="http://schemas.microsoft.com/office/drawing/2014/main" val="2124141316"/>
                    </a:ext>
                  </a:extLst>
                </a:gridCol>
                <a:gridCol w="1503493">
                  <a:extLst>
                    <a:ext uri="{9D8B030D-6E8A-4147-A177-3AD203B41FA5}">
                      <a16:colId xmlns:a16="http://schemas.microsoft.com/office/drawing/2014/main" val="2152402722"/>
                    </a:ext>
                  </a:extLst>
                </a:gridCol>
                <a:gridCol w="1831598">
                  <a:extLst>
                    <a:ext uri="{9D8B030D-6E8A-4147-A177-3AD203B41FA5}">
                      <a16:colId xmlns:a16="http://schemas.microsoft.com/office/drawing/2014/main" val="4159266451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1939856961"/>
                    </a:ext>
                  </a:extLst>
                </a:gridCol>
                <a:gridCol w="1202419">
                  <a:extLst>
                    <a:ext uri="{9D8B030D-6E8A-4147-A177-3AD203B41FA5}">
                      <a16:colId xmlns:a16="http://schemas.microsoft.com/office/drawing/2014/main" val="129578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available_time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6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5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8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410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C21246-6ADF-4BDF-B19D-809E2DE9D908}"/>
              </a:ext>
            </a:extLst>
          </p:cNvPr>
          <p:cNvSpPr txBox="1"/>
          <p:nvPr/>
        </p:nvSpPr>
        <p:spPr>
          <a:xfrm>
            <a:off x="1191237" y="4672668"/>
            <a:ext cx="416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is_fte</a:t>
            </a:r>
            <a:r>
              <a:rPr lang="en-US" dirty="0"/>
              <a:t>)</a:t>
            </a:r>
          </a:p>
          <a:p>
            <a:r>
              <a:rPr lang="en-US" dirty="0"/>
              <a:t>	use full schedule.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	use </a:t>
            </a:r>
            <a:r>
              <a:rPr lang="en-US" dirty="0" err="1"/>
              <a:t>user_schedule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6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165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Denizard</dc:creator>
  <cp:lastModifiedBy>Anthony Denizard</cp:lastModifiedBy>
  <cp:revision>24</cp:revision>
  <dcterms:created xsi:type="dcterms:W3CDTF">2020-10-26T00:10:39Z</dcterms:created>
  <dcterms:modified xsi:type="dcterms:W3CDTF">2020-10-26T23:49:00Z</dcterms:modified>
</cp:coreProperties>
</file>