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8086-592A-49D8-9FED-7D44A247B40E}" type="datetimeFigureOut">
              <a:rPr lang="en-AU" smtClean="0"/>
              <a:t>22/05/2016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4652-2B35-428F-8ACF-A917F971A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308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8086-592A-49D8-9FED-7D44A247B40E}" type="datetimeFigureOut">
              <a:rPr lang="en-AU" smtClean="0"/>
              <a:t>22/05/2016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4652-2B35-428F-8ACF-A917F971A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828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8086-592A-49D8-9FED-7D44A247B40E}" type="datetimeFigureOut">
              <a:rPr lang="en-AU" smtClean="0"/>
              <a:t>22/05/2016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4652-2B35-428F-8ACF-A917F971A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53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8086-592A-49D8-9FED-7D44A247B40E}" type="datetimeFigureOut">
              <a:rPr lang="en-AU" smtClean="0"/>
              <a:t>22/05/2016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4652-2B35-428F-8ACF-A917F971A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69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8086-592A-49D8-9FED-7D44A247B40E}" type="datetimeFigureOut">
              <a:rPr lang="en-AU" smtClean="0"/>
              <a:t>22/05/2016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4652-2B35-428F-8ACF-A917F971A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256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8086-592A-49D8-9FED-7D44A247B40E}" type="datetimeFigureOut">
              <a:rPr lang="en-AU" smtClean="0"/>
              <a:t>22/05/2016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4652-2B35-428F-8ACF-A917F971A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148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8086-592A-49D8-9FED-7D44A247B40E}" type="datetimeFigureOut">
              <a:rPr lang="en-AU" smtClean="0"/>
              <a:t>22/05/2016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4652-2B35-428F-8ACF-A917F971A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29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8086-592A-49D8-9FED-7D44A247B40E}" type="datetimeFigureOut">
              <a:rPr lang="en-AU" smtClean="0"/>
              <a:t>22/05/2016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4652-2B35-428F-8ACF-A917F971A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831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8086-592A-49D8-9FED-7D44A247B40E}" type="datetimeFigureOut">
              <a:rPr lang="en-AU" smtClean="0"/>
              <a:t>22/05/2016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4652-2B35-428F-8ACF-A917F971A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36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8086-592A-49D8-9FED-7D44A247B40E}" type="datetimeFigureOut">
              <a:rPr lang="en-AU" smtClean="0"/>
              <a:t>22/05/2016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4652-2B35-428F-8ACF-A917F971A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766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8086-592A-49D8-9FED-7D44A247B40E}" type="datetimeFigureOut">
              <a:rPr lang="en-AU" smtClean="0"/>
              <a:t>22/05/2016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4652-2B35-428F-8ACF-A917F971A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527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18086-592A-49D8-9FED-7D44A247B40E}" type="datetimeFigureOut">
              <a:rPr lang="en-AU" smtClean="0"/>
              <a:t>22/05/2016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A4652-2B35-428F-8ACF-A917F971A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16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152400"/>
            <a:ext cx="4876800" cy="14700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Am I hungry?</a:t>
            </a:r>
            <a:endParaRPr lang="en-AU" dirty="0">
              <a:solidFill>
                <a:schemeClr val="tx2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rot="1800000">
            <a:off x="3232028" y="1871369"/>
            <a:ext cx="381000" cy="2057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90600" y="4114799"/>
            <a:ext cx="2667000" cy="1470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</a:rPr>
              <a:t>Eat</a:t>
            </a:r>
            <a:endParaRPr lang="en-AU" dirty="0">
              <a:solidFill>
                <a:schemeClr val="tx2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 rot="19800000">
            <a:off x="5899028" y="1871369"/>
            <a:ext cx="381000" cy="2057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943600" y="4114799"/>
            <a:ext cx="2667000" cy="1470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</a:rPr>
              <a:t>Sleep</a:t>
            </a:r>
            <a:endParaRPr lang="en-AU" dirty="0">
              <a:solidFill>
                <a:schemeClr val="tx2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90600" y="1882775"/>
            <a:ext cx="2667000" cy="1470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rgbClr val="C00000"/>
                </a:solidFill>
              </a:rPr>
              <a:t>YES</a:t>
            </a:r>
            <a:endParaRPr lang="en-AU" sz="3600" dirty="0">
              <a:solidFill>
                <a:srgbClr val="C00000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638800" y="1882775"/>
            <a:ext cx="2667000" cy="1470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rgbClr val="C00000"/>
                </a:solidFill>
              </a:rPr>
              <a:t>NO</a:t>
            </a:r>
            <a:endParaRPr lang="en-AU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27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Am I hungry?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 I hungry?</dc:title>
  <dc:creator>Microsoft</dc:creator>
  <cp:lastModifiedBy>Microsoft</cp:lastModifiedBy>
  <cp:revision>1</cp:revision>
  <dcterms:created xsi:type="dcterms:W3CDTF">2016-05-22T09:23:55Z</dcterms:created>
  <dcterms:modified xsi:type="dcterms:W3CDTF">2016-05-22T09:31:08Z</dcterms:modified>
</cp:coreProperties>
</file>