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5" r:id="rId5"/>
    <p:sldId id="262" r:id="rId6"/>
    <p:sldId id="263" r:id="rId7"/>
    <p:sldId id="264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D7509-F9CA-4874-A219-3C288D7D7B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4103A1-52D0-4B96-AB45-7A4BD405AC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68C70-F94D-4E15-B118-0FFFD4060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DA1-0F02-44FA-B793-1925E0ACED22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EBF6B-8D39-4D8E-A82A-3FEDDA37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2C6B2-78E8-4485-952D-9AC064580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8C04-BC17-4B26-8426-F1CA09593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670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79F82-8F57-48E9-8566-E9401D126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548705-A4A5-4C04-8AD9-47799623B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AAB3F-DE0C-48E1-9A97-C18D11818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DA1-0F02-44FA-B793-1925E0ACED22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D834-59FB-4237-A18B-56BAB280A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00520-7151-4BE1-B2A7-F0334AAAC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8C04-BC17-4B26-8426-F1CA09593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99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6769FF-CEF5-4F36-A8B2-B8AA0AF2E8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24C290-1392-42E0-BD61-A3137762F1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905E1-E945-4E32-A053-D7D708D6D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DA1-0F02-44FA-B793-1925E0ACED22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65DC1-676D-4192-8240-FD66189C6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F8BC3-367D-4F59-A044-B9C99790A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8C04-BC17-4B26-8426-F1CA09593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50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76F3C-6283-4892-BDE4-575747438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7F332-BDF4-445C-91F4-14C038DD1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B3FB5-38DD-4EAE-8B20-52EB8C0D3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DA1-0F02-44FA-B793-1925E0ACED22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8867F-8DB9-4375-80B3-C63C15899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5420F-67DB-428D-AC97-82C0C7EE9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8C04-BC17-4B26-8426-F1CA09593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150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B30BD-61D4-4A15-995A-298D67EE4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07C15-6380-4D31-BC96-8ED11C6E4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87009-E0E7-4C94-BC25-EF4D0F55B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DA1-0F02-44FA-B793-1925E0ACED22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E2913-DBF4-47F6-BC54-B084DAB1D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3F5B0-44FC-41FC-9CED-79C54E9D7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8C04-BC17-4B26-8426-F1CA09593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54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8E697-E87F-4BCE-89A8-0C82B36C3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E7370-9D1F-41A7-8C7A-971AFC780C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727805-F757-4531-8A62-1A41C3E3D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BF1A20-5719-43FE-97E7-74132BAAF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DA1-0F02-44FA-B793-1925E0ACED22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ADAA7-30DA-4608-9218-938BA748B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F95AD-2452-421E-9158-04DD699FE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8C04-BC17-4B26-8426-F1CA09593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32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5FB3-5A4D-41AA-9172-F37203787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7D2A7-4918-408E-B1FE-8FF2825D9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AA79D-8783-4E46-A97E-A1D304DF0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9BFA43-9F23-456B-8F12-B9B9A152B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D4F3E7-1938-4F4B-B027-6A97ED23A7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04757F-496D-4C9B-B1B6-5F52254CA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DA1-0F02-44FA-B793-1925E0ACED22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51CBD1-2971-4390-8A6C-8D00F3A5C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67A143-F433-4433-B2EB-C59B95857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8C04-BC17-4B26-8426-F1CA09593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33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B3646-A7C9-4D58-BF18-51DE808C9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F2AB1F-7635-46D7-926F-D0D7091F5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DA1-0F02-44FA-B793-1925E0ACED22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3DA171-57D0-44B9-835E-D5C42FFB0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F88D4-F4C3-4228-9B58-A3A58EE54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8C04-BC17-4B26-8426-F1CA09593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6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61D8F2-0C23-48DC-A45B-9E25AF6EC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DA1-0F02-44FA-B793-1925E0ACED22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1EAC7B-9015-459B-AE63-7B7662105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B1620-A061-44BE-BF23-C6A558A4B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8C04-BC17-4B26-8426-F1CA09593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14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3B5BF-AFDD-4BDB-BF3B-94977F693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BF6D8-9C56-4EE1-B20A-768F52BA5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600F9B-774C-4C37-8A13-7BCFB2D00C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E49640-7A3E-46B8-938B-3BC148150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DA1-0F02-44FA-B793-1925E0ACED22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F7A29-2BFC-4EF1-81BD-8AAA2268E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48248-6962-45A3-B779-BB1DA0E35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8C04-BC17-4B26-8426-F1CA09593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772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1E413-D14F-47C9-BD4B-BF0265326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B0A426-FBBD-40E0-B6DB-E8BC17DDFD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FFD4A-98CA-4CD9-8465-62F674E54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1D21B-D171-4F5E-92D0-B3DE84961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DA1-0F02-44FA-B793-1925E0ACED22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502644-E072-439B-AB4F-BF2892F85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7E74E-B257-44DD-AA98-1703E6F7A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8C04-BC17-4B26-8426-F1CA09593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138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666FFD-C2EA-44DD-9398-937BF7766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39F62-1ABB-4A98-B8A7-81C049A9A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E0D89-43DE-461E-B5C2-7E8AA96D44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F2DA1-0F02-44FA-B793-1925E0ACED22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9709A-769B-494D-BC69-486844E76B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D1E9A-2D38-4B42-B9C6-3F1D01E373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38C04-BC17-4B26-8426-F1CA09593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49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lamatina.github.io/Song_Data_Analysis/Index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E6F974-C1E0-4022-A200-6516967E5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80" y="-3504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0B8F73-C0A8-47E8-A9CE-C6EAAC05EAAC}"/>
              </a:ext>
            </a:extLst>
          </p:cNvPr>
          <p:cNvSpPr txBox="1"/>
          <p:nvPr/>
        </p:nvSpPr>
        <p:spPr>
          <a:xfrm>
            <a:off x="-2960" y="0"/>
            <a:ext cx="8700117" cy="120032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Song Data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A99CAE-5869-4A87-9AD8-D9D754EA714C}"/>
              </a:ext>
            </a:extLst>
          </p:cNvPr>
          <p:cNvSpPr txBox="1"/>
          <p:nvPr/>
        </p:nvSpPr>
        <p:spPr>
          <a:xfrm>
            <a:off x="7359588" y="6027003"/>
            <a:ext cx="4832412" cy="8309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Presented by: Brandi, Lea, Brian, Nikki &amp; Jérôme</a:t>
            </a:r>
          </a:p>
        </p:txBody>
      </p:sp>
    </p:spTree>
    <p:extLst>
      <p:ext uri="{BB962C8B-B14F-4D97-AF65-F5344CB8AC3E}">
        <p14:creationId xmlns:p14="http://schemas.microsoft.com/office/powerpoint/2010/main" val="2964832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E6F974-C1E0-4022-A200-6516967E5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EE13EB3-8A74-4A5F-9730-BF33ACE93FB7}"/>
              </a:ext>
            </a:extLst>
          </p:cNvPr>
          <p:cNvSpPr txBox="1"/>
          <p:nvPr/>
        </p:nvSpPr>
        <p:spPr>
          <a:xfrm>
            <a:off x="503068" y="275208"/>
            <a:ext cx="11185864" cy="624786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BUSINESS OBJECTIVES: </a:t>
            </a:r>
            <a:b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We will investigate Top 100 Billboard music dataset from 1950-2015 to determine trends in lyrics over time. We will scrape data from Spotify and use machine learning to attempt to predict the popularity of song using various datapoints. </a:t>
            </a:r>
            <a:b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endParaRPr lang="en-US" sz="2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RESEARCH QUESTIONS &amp; HYPOTHESES: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Do songs from certain genres have more complex lyrics?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How does popularity of genres trend over time?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Are songs lyrics becoming more repetitive over time?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Which artists has spent the most time on the top 100 Billboard charts?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Which artist have the most songs on the top 100 Billboard?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Are the more successful artist cross over multiple genres?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825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E6F974-C1E0-4022-A200-6516967E5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EE13EB3-8A74-4A5F-9730-BF33ACE93FB7}"/>
              </a:ext>
            </a:extLst>
          </p:cNvPr>
          <p:cNvSpPr txBox="1"/>
          <p:nvPr/>
        </p:nvSpPr>
        <p:spPr>
          <a:xfrm>
            <a:off x="503068" y="179958"/>
            <a:ext cx="11185864" cy="39395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Data Used: </a:t>
            </a:r>
            <a:b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http://www.bobborst.com/popculture/top-100-songs-of-the-year/?year=2015</a:t>
            </a:r>
            <a:b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https://developer.spotify.com/documentation/web-api/</a:t>
            </a:r>
            <a:b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https://en.wikipedia.org/wiki/Billboard_charts</a:t>
            </a:r>
          </a:p>
          <a:p>
            <a:endParaRPr lang="en-US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We were able to obtain song information via multiple API calls to Spotify. Additionally, we found a data source that contained the Top Billboard songs of the year from 1950-2017. </a:t>
            </a:r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776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E6F974-C1E0-4022-A200-6516967E5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EE13EB3-8A74-4A5F-9730-BF33ACE93FB7}"/>
              </a:ext>
            </a:extLst>
          </p:cNvPr>
          <p:cNvSpPr txBox="1"/>
          <p:nvPr/>
        </p:nvSpPr>
        <p:spPr>
          <a:xfrm>
            <a:off x="331305" y="179958"/>
            <a:ext cx="11516138" cy="135421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Interactive Tableau Visualizations using Top 100 Billboard Data</a:t>
            </a:r>
            <a:endParaRPr lang="en-US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4D6FFF-DD99-4690-BFDF-AB29E0D77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86" y="914133"/>
            <a:ext cx="5335705" cy="5420614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150652-350F-4010-A806-1AF281064E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689" y="876921"/>
            <a:ext cx="5708110" cy="5457826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01103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E6F974-C1E0-4022-A200-6516967E5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EE13EB3-8A74-4A5F-9730-BF33ACE93FB7}"/>
              </a:ext>
            </a:extLst>
          </p:cNvPr>
          <p:cNvSpPr txBox="1"/>
          <p:nvPr/>
        </p:nvSpPr>
        <p:spPr>
          <a:xfrm>
            <a:off x="503068" y="179958"/>
            <a:ext cx="11185864" cy="135421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API Code Sample</a:t>
            </a:r>
            <a:endParaRPr lang="en-US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879962-051E-436C-AA2E-A9D6F6B74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37" y="733425"/>
            <a:ext cx="10677525" cy="5944617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2643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E6F974-C1E0-4022-A200-6516967E5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EE13EB3-8A74-4A5F-9730-BF33ACE93FB7}"/>
              </a:ext>
            </a:extLst>
          </p:cNvPr>
          <p:cNvSpPr txBox="1"/>
          <p:nvPr/>
        </p:nvSpPr>
        <p:spPr>
          <a:xfrm>
            <a:off x="318052" y="179958"/>
            <a:ext cx="11555896" cy="135421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Machine Learning Sample Code: </a:t>
            </a:r>
            <a:b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b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FFB6DB-354E-49DB-93A6-2402CED83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068" y="697404"/>
            <a:ext cx="6734175" cy="2390775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708C4E5-AC24-4EED-92D8-4B4AB7E050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7161" y="2466324"/>
            <a:ext cx="5591551" cy="3814797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1ACC8F-210C-49B6-81A6-F774CD3E08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068" y="3210942"/>
            <a:ext cx="6219825" cy="3467100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40008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E6F974-C1E0-4022-A200-6516967E5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EE13EB3-8A74-4A5F-9730-BF33ACE93FB7}"/>
              </a:ext>
            </a:extLst>
          </p:cNvPr>
          <p:cNvSpPr txBox="1"/>
          <p:nvPr/>
        </p:nvSpPr>
        <p:spPr>
          <a:xfrm>
            <a:off x="503068" y="90487"/>
            <a:ext cx="11185864" cy="107721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Visualizations brought to us by Tableau</a:t>
            </a:r>
          </a:p>
          <a:p>
            <a:endParaRPr lang="en-US" sz="32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34B46A-005A-41CE-AC2F-CBC74833C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36" y="765749"/>
            <a:ext cx="5597864" cy="5788467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8AF0D5D-1186-4D1E-B2E8-7C91C138CA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227" y="765750"/>
            <a:ext cx="5316706" cy="5788466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13817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E6F974-C1E0-4022-A200-6516967E5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80" y="-3504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36B489-5EB7-41CC-A49D-B5770FBDCB5D}"/>
              </a:ext>
            </a:extLst>
          </p:cNvPr>
          <p:cNvSpPr txBox="1"/>
          <p:nvPr/>
        </p:nvSpPr>
        <p:spPr>
          <a:xfrm>
            <a:off x="503068" y="179958"/>
            <a:ext cx="11185864" cy="507831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Conclusions: </a:t>
            </a:r>
            <a:b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endParaRPr lang="en-US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Billboard: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Song lyrics for titles in the Billboard Top 100 have become more repetitive over 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The readability of song lyrics in the Billboard Top 100 list has become less difficult over time.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Artist Eminem has the most words that have appeared on the Billboard Top 100 song lists. </a:t>
            </a:r>
            <a:endParaRPr lang="en-US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en-US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Spotify: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Using the top songs data from Spotify, machine learning was unable to predict song popularity with a high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Artist popularity drives individual song popularity.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There is a weak correlation between individual audio aspects and popularity, but a strong one between artist and song.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 summation, it is not as important to be musical, it is more important to be interesting/relevant.</a:t>
            </a:r>
            <a:b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endParaRPr lang="en-US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819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E6F974-C1E0-4022-A200-6516967E5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80" y="-3504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0B8F73-C0A8-47E8-A9CE-C6EAAC05EAAC}"/>
              </a:ext>
            </a:extLst>
          </p:cNvPr>
          <p:cNvSpPr txBox="1"/>
          <p:nvPr/>
        </p:nvSpPr>
        <p:spPr>
          <a:xfrm>
            <a:off x="-1480" y="-3504"/>
            <a:ext cx="8700117" cy="304698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Our Webpage</a:t>
            </a:r>
          </a:p>
          <a:p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b="1" dirty="0">
                <a:solidFill>
                  <a:srgbClr val="FF0000"/>
                </a:solidFill>
                <a:hlinkClick r:id="rId3"/>
              </a:rPr>
              <a:t>https://lealamatina.github.io/Song_Data_Analysis/Index.html</a:t>
            </a:r>
            <a:r>
              <a:rPr lang="en-US" sz="2400" b="1" dirty="0">
                <a:solidFill>
                  <a:srgbClr val="FF0000"/>
                </a:solidFill>
              </a:rPr>
              <a:t>  </a:t>
            </a:r>
          </a:p>
          <a:p>
            <a:endParaRPr lang="en-US" sz="72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A99CAE-5869-4A87-9AD8-D9D754EA714C}"/>
              </a:ext>
            </a:extLst>
          </p:cNvPr>
          <p:cNvSpPr txBox="1"/>
          <p:nvPr/>
        </p:nvSpPr>
        <p:spPr>
          <a:xfrm>
            <a:off x="7358108" y="5469501"/>
            <a:ext cx="4832412" cy="138499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Thank you!</a:t>
            </a:r>
          </a:p>
          <a:p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Sincerely,</a:t>
            </a:r>
          </a:p>
          <a:p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Brandi, Lea, Brian, Nikki &amp; Jérôme</a:t>
            </a:r>
          </a:p>
        </p:txBody>
      </p:sp>
    </p:spTree>
    <p:extLst>
      <p:ext uri="{BB962C8B-B14F-4D97-AF65-F5344CB8AC3E}">
        <p14:creationId xmlns:p14="http://schemas.microsoft.com/office/powerpoint/2010/main" val="89279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78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Nikki Statum</dc:creator>
  <cp:lastModifiedBy>HicoPC</cp:lastModifiedBy>
  <cp:revision>14</cp:revision>
  <dcterms:created xsi:type="dcterms:W3CDTF">2018-12-12T01:43:39Z</dcterms:created>
  <dcterms:modified xsi:type="dcterms:W3CDTF">2018-12-14T01:01:56Z</dcterms:modified>
</cp:coreProperties>
</file>