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587" r:id="rId2"/>
    <p:sldId id="590" r:id="rId3"/>
    <p:sldId id="586" r:id="rId4"/>
    <p:sldId id="261" r:id="rId5"/>
    <p:sldId id="591" r:id="rId6"/>
    <p:sldId id="592" r:id="rId7"/>
    <p:sldId id="593" r:id="rId8"/>
    <p:sldId id="594" r:id="rId9"/>
    <p:sldId id="595" r:id="rId10"/>
    <p:sldId id="596" r:id="rId11"/>
    <p:sldId id="597" r:id="rId12"/>
    <p:sldId id="260" r:id="rId13"/>
    <p:sldId id="262" r:id="rId14"/>
    <p:sldId id="271" r:id="rId15"/>
    <p:sldId id="263" r:id="rId16"/>
    <p:sldId id="264" r:id="rId17"/>
    <p:sldId id="265" r:id="rId18"/>
    <p:sldId id="267" r:id="rId19"/>
    <p:sldId id="268" r:id="rId20"/>
    <p:sldId id="258" r:id="rId21"/>
    <p:sldId id="337" r:id="rId22"/>
    <p:sldId id="339" r:id="rId23"/>
    <p:sldId id="336" r:id="rId24"/>
    <p:sldId id="351" r:id="rId25"/>
    <p:sldId id="270" r:id="rId26"/>
    <p:sldId id="285" r:id="rId27"/>
    <p:sldId id="356" r:id="rId28"/>
    <p:sldId id="35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B92"/>
    <a:srgbClr val="B9A97B"/>
    <a:srgbClr val="25F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341"/>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bg2">
            <a:lumMod val="50000"/>
          </a:schemeClr>
        </a:solidFill>
      </dgm:spPr>
      <dgm:t>
        <a:bodyPr/>
        <a:lstStyle/>
        <a:p>
          <a:r>
            <a:rPr lang="en-US" dirty="0">
              <a:solidFill>
                <a:schemeClr val="tx1"/>
              </a:solidFill>
            </a:rPr>
            <a:t>Requirement</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bg2">
            <a:lumMod val="50000"/>
          </a:schemeClr>
        </a:solidFill>
      </dgm:spPr>
      <dgm:t>
        <a:bodyPr/>
        <a:lstStyle/>
        <a:p>
          <a:r>
            <a:rPr lang="en-US" dirty="0">
              <a:solidFill>
                <a:schemeClr val="tx1"/>
              </a:solidFill>
            </a:rPr>
            <a:t>Design</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bg2">
            <a:lumMod val="50000"/>
          </a:schemeClr>
        </a:solidFill>
      </dgm:spPr>
      <dgm:t>
        <a:bodyPr/>
        <a:lstStyle/>
        <a:p>
          <a:r>
            <a:rPr lang="en-US" dirty="0">
              <a:solidFill>
                <a:schemeClr val="tx1"/>
              </a:solidFill>
            </a:rPr>
            <a:t>Development</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bg2">
            <a:lumMod val="50000"/>
          </a:schemeClr>
        </a:solidFill>
      </dgm:spPr>
      <dgm:t>
        <a:bodyPr/>
        <a:lstStyle/>
        <a:p>
          <a:r>
            <a:rPr lang="en-US" dirty="0">
              <a:solidFill>
                <a:schemeClr val="tx1"/>
              </a:solidFill>
            </a:rPr>
            <a:t>Testing</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bg2">
            <a:lumMod val="50000"/>
          </a:schemeClr>
        </a:solidFill>
      </dgm:spPr>
      <dgm:t>
        <a:bodyPr/>
        <a:lstStyle/>
        <a:p>
          <a:r>
            <a:rPr lang="en-US">
              <a:solidFill>
                <a:schemeClr val="tx1"/>
              </a:solidFill>
            </a:rPr>
            <a:t>Release</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bg2">
            <a:lumMod val="50000"/>
          </a:schemeClr>
        </a:solidFill>
      </dgm:spPr>
      <dgm:t>
        <a:bodyPr/>
        <a:lstStyle/>
        <a:p>
          <a:r>
            <a:rPr lang="en-US" dirty="0">
              <a:solidFill>
                <a:schemeClr val="tx1"/>
              </a:solidFill>
            </a:rPr>
            <a:t>Maintenance</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1EA4E-BFC1-495C-8FB2-72EDFB06F56B}" type="doc">
      <dgm:prSet loTypeId="urn:microsoft.com/office/officeart/2005/8/layout/chevron1" loCatId="process" qsTypeId="urn:microsoft.com/office/officeart/2005/8/quickstyle/simple1" qsCatId="simple" csTypeId="urn:microsoft.com/office/officeart/2005/8/colors/accent1_2" csCatId="accent1" phldr="1"/>
      <dgm:spPr/>
    </dgm:pt>
    <dgm:pt modelId="{7E58AEBE-45DF-41C6-8C4E-D3B9681A33A7}">
      <dgm:prSet phldrT="[Text]"/>
      <dgm:spPr>
        <a:solidFill>
          <a:schemeClr val="tx2">
            <a:lumMod val="60000"/>
            <a:lumOff val="40000"/>
          </a:schemeClr>
        </a:solidFill>
      </dgm:spPr>
      <dgm:t>
        <a:bodyPr/>
        <a:lstStyle/>
        <a:p>
          <a:r>
            <a:rPr lang="en-US" dirty="0">
              <a:solidFill>
                <a:schemeClr val="tx1"/>
              </a:solidFill>
            </a:rPr>
            <a:t>Requirement Study </a:t>
          </a:r>
          <a:endParaRPr lang="en-US" dirty="0"/>
        </a:p>
      </dgm:t>
    </dgm:pt>
    <dgm:pt modelId="{1A54D798-994D-4BB9-BDAF-FA4A56DFCF2F}" type="parTrans" cxnId="{26CA4F68-D8D1-4B76-8C4B-7F635A02C4BA}">
      <dgm:prSet/>
      <dgm:spPr/>
      <dgm:t>
        <a:bodyPr/>
        <a:lstStyle/>
        <a:p>
          <a:endParaRPr lang="en-US"/>
        </a:p>
      </dgm:t>
    </dgm:pt>
    <dgm:pt modelId="{FBB8D878-2438-4354-92DB-BD31AA249B49}" type="sibTrans" cxnId="{26CA4F68-D8D1-4B76-8C4B-7F635A02C4BA}">
      <dgm:prSet/>
      <dgm:spPr/>
      <dgm:t>
        <a:bodyPr/>
        <a:lstStyle/>
        <a:p>
          <a:endParaRPr lang="en-US"/>
        </a:p>
      </dgm:t>
    </dgm:pt>
    <dgm:pt modelId="{1C1571BF-CFF0-45DD-838E-0BFA718B8899}">
      <dgm:prSet phldrT="[Text]"/>
      <dgm:spPr>
        <a:solidFill>
          <a:schemeClr val="tx2">
            <a:lumMod val="60000"/>
            <a:lumOff val="40000"/>
          </a:schemeClr>
        </a:solidFill>
      </dgm:spPr>
      <dgm:t>
        <a:bodyPr/>
        <a:lstStyle/>
        <a:p>
          <a:r>
            <a:rPr lang="en-US" dirty="0">
              <a:solidFill>
                <a:schemeClr val="tx1"/>
              </a:solidFill>
            </a:rPr>
            <a:t>Test Planning</a:t>
          </a:r>
          <a:endParaRPr lang="en-US" dirty="0"/>
        </a:p>
      </dgm:t>
    </dgm:pt>
    <dgm:pt modelId="{A8563120-D7C7-437B-86ED-55EB56BCDFFC}" type="parTrans" cxnId="{214FAC00-0E62-4220-BA7C-885B718EC99A}">
      <dgm:prSet/>
      <dgm:spPr/>
      <dgm:t>
        <a:bodyPr/>
        <a:lstStyle/>
        <a:p>
          <a:endParaRPr lang="en-US"/>
        </a:p>
      </dgm:t>
    </dgm:pt>
    <dgm:pt modelId="{BCA17A36-7E88-46FF-A8E5-78D754CCE9C4}" type="sibTrans" cxnId="{214FAC00-0E62-4220-BA7C-885B718EC99A}">
      <dgm:prSet/>
      <dgm:spPr/>
      <dgm:t>
        <a:bodyPr/>
        <a:lstStyle/>
        <a:p>
          <a:endParaRPr lang="en-US"/>
        </a:p>
      </dgm:t>
    </dgm:pt>
    <dgm:pt modelId="{72A7AC08-70AA-4A94-BD05-65E2F4B77DD7}">
      <dgm:prSet phldrT="[Text]"/>
      <dgm:spPr>
        <a:solidFill>
          <a:schemeClr val="tx2">
            <a:lumMod val="60000"/>
            <a:lumOff val="40000"/>
          </a:schemeClr>
        </a:solidFill>
      </dgm:spPr>
      <dgm:t>
        <a:bodyPr/>
        <a:lstStyle/>
        <a:p>
          <a:r>
            <a:rPr lang="en-US" dirty="0">
              <a:solidFill>
                <a:schemeClr val="tx1"/>
              </a:solidFill>
            </a:rPr>
            <a:t>Writing Test Cases </a:t>
          </a:r>
          <a:endParaRPr lang="en-US" dirty="0"/>
        </a:p>
      </dgm:t>
    </dgm:pt>
    <dgm:pt modelId="{06A7DAA0-3D57-455F-84EA-57E01AE0D000}" type="parTrans" cxnId="{FB59C72A-6419-4AD4-8685-BB1B96A35776}">
      <dgm:prSet/>
      <dgm:spPr/>
      <dgm:t>
        <a:bodyPr/>
        <a:lstStyle/>
        <a:p>
          <a:endParaRPr lang="en-US"/>
        </a:p>
      </dgm:t>
    </dgm:pt>
    <dgm:pt modelId="{96EE7575-A078-461B-8E4C-F41EE3A8D5EA}" type="sibTrans" cxnId="{FB59C72A-6419-4AD4-8685-BB1B96A35776}">
      <dgm:prSet/>
      <dgm:spPr/>
      <dgm:t>
        <a:bodyPr/>
        <a:lstStyle/>
        <a:p>
          <a:endParaRPr lang="en-US"/>
        </a:p>
      </dgm:t>
    </dgm:pt>
    <dgm:pt modelId="{955C3259-E1F2-417F-B3A2-CE1AF66750B9}">
      <dgm:prSet phldrT="[Text]"/>
      <dgm:spPr>
        <a:solidFill>
          <a:schemeClr val="tx2">
            <a:lumMod val="60000"/>
            <a:lumOff val="40000"/>
          </a:schemeClr>
        </a:solidFill>
      </dgm:spPr>
      <dgm:t>
        <a:bodyPr/>
        <a:lstStyle/>
        <a:p>
          <a:r>
            <a:rPr lang="en-US" dirty="0">
              <a:solidFill>
                <a:schemeClr val="tx1"/>
              </a:solidFill>
            </a:rPr>
            <a:t>Review the Test Cases </a:t>
          </a:r>
          <a:endParaRPr lang="en-US" dirty="0"/>
        </a:p>
      </dgm:t>
    </dgm:pt>
    <dgm:pt modelId="{ACDECD0C-0A57-455C-964B-A946F38FCBA7}" type="parTrans" cxnId="{34D4AA03-176F-406F-8B43-5B6E80168B41}">
      <dgm:prSet/>
      <dgm:spPr/>
      <dgm:t>
        <a:bodyPr/>
        <a:lstStyle/>
        <a:p>
          <a:endParaRPr lang="en-US"/>
        </a:p>
      </dgm:t>
    </dgm:pt>
    <dgm:pt modelId="{8D2B5A8F-BF38-4644-88E0-16D9ABA963F7}" type="sibTrans" cxnId="{34D4AA03-176F-406F-8B43-5B6E80168B41}">
      <dgm:prSet/>
      <dgm:spPr/>
      <dgm:t>
        <a:bodyPr/>
        <a:lstStyle/>
        <a:p>
          <a:endParaRPr lang="en-US"/>
        </a:p>
      </dgm:t>
    </dgm:pt>
    <dgm:pt modelId="{99891384-F46B-4571-8962-D2BF192ECA6F}">
      <dgm:prSet phldrT="[Text]"/>
      <dgm:spPr>
        <a:solidFill>
          <a:schemeClr val="tx2">
            <a:lumMod val="60000"/>
            <a:lumOff val="40000"/>
          </a:schemeClr>
        </a:solidFill>
      </dgm:spPr>
      <dgm:t>
        <a:bodyPr/>
        <a:lstStyle/>
        <a:p>
          <a:r>
            <a:rPr lang="en-US" dirty="0">
              <a:solidFill>
                <a:schemeClr val="tx1"/>
              </a:solidFill>
            </a:rPr>
            <a:t>Executing the Test Cases </a:t>
          </a:r>
          <a:endParaRPr lang="en-US" dirty="0"/>
        </a:p>
      </dgm:t>
    </dgm:pt>
    <dgm:pt modelId="{921511AB-0DEF-4827-A619-C1444E48ECE4}" type="parTrans" cxnId="{D24DF6CE-248E-477C-9EE5-5F1816A81844}">
      <dgm:prSet/>
      <dgm:spPr/>
      <dgm:t>
        <a:bodyPr/>
        <a:lstStyle/>
        <a:p>
          <a:endParaRPr lang="en-US"/>
        </a:p>
      </dgm:t>
    </dgm:pt>
    <dgm:pt modelId="{0DB2E442-01DD-455A-A113-4A0A6DB1D501}" type="sibTrans" cxnId="{D24DF6CE-248E-477C-9EE5-5F1816A81844}">
      <dgm:prSet/>
      <dgm:spPr/>
      <dgm:t>
        <a:bodyPr/>
        <a:lstStyle/>
        <a:p>
          <a:endParaRPr lang="en-US"/>
        </a:p>
      </dgm:t>
    </dgm:pt>
    <dgm:pt modelId="{23B826F4-3769-47F4-9998-0790F097B08F}">
      <dgm:prSet phldrT="[Text]"/>
      <dgm:spPr>
        <a:solidFill>
          <a:schemeClr val="tx2">
            <a:lumMod val="60000"/>
            <a:lumOff val="40000"/>
          </a:schemeClr>
        </a:solidFill>
      </dgm:spPr>
      <dgm:t>
        <a:bodyPr/>
        <a:lstStyle/>
        <a:p>
          <a:r>
            <a:rPr lang="en-US" dirty="0">
              <a:solidFill>
                <a:schemeClr val="tx1"/>
              </a:solidFill>
            </a:rPr>
            <a:t>Bug logging and tracking</a:t>
          </a:r>
          <a:endParaRPr lang="en-US" dirty="0"/>
        </a:p>
      </dgm:t>
    </dgm:pt>
    <dgm:pt modelId="{09BD9554-C3D0-4D03-9DFE-E840F6D645CB}" type="parTrans" cxnId="{B9018E87-3723-4AC4-B859-24CB1CF109AC}">
      <dgm:prSet/>
      <dgm:spPr/>
      <dgm:t>
        <a:bodyPr/>
        <a:lstStyle/>
        <a:p>
          <a:endParaRPr lang="en-US"/>
        </a:p>
      </dgm:t>
    </dgm:pt>
    <dgm:pt modelId="{BF24E2A2-E2F1-412C-AB14-DC79AAF9F26B}" type="sibTrans" cxnId="{B9018E87-3723-4AC4-B859-24CB1CF109AC}">
      <dgm:prSet/>
      <dgm:spPr/>
      <dgm:t>
        <a:bodyPr/>
        <a:lstStyle/>
        <a:p>
          <a:endParaRPr lang="en-US"/>
        </a:p>
      </dgm:t>
    </dgm:pt>
    <dgm:pt modelId="{5CC3706F-7197-4739-BBBA-389C86E8E6CA}" type="pres">
      <dgm:prSet presAssocID="{85E1EA4E-BFC1-495C-8FB2-72EDFB06F56B}" presName="Name0" presStyleCnt="0">
        <dgm:presLayoutVars>
          <dgm:dir/>
          <dgm:animLvl val="lvl"/>
          <dgm:resizeHandles val="exact"/>
        </dgm:presLayoutVars>
      </dgm:prSet>
      <dgm:spPr/>
    </dgm:pt>
    <dgm:pt modelId="{FF039569-1813-4CFE-93DC-0E3AD8F9AF9A}" type="pres">
      <dgm:prSet presAssocID="{7E58AEBE-45DF-41C6-8C4E-D3B9681A33A7}" presName="parTxOnly" presStyleLbl="node1" presStyleIdx="0" presStyleCnt="6">
        <dgm:presLayoutVars>
          <dgm:chMax val="0"/>
          <dgm:chPref val="0"/>
          <dgm:bulletEnabled val="1"/>
        </dgm:presLayoutVars>
      </dgm:prSet>
      <dgm:spPr/>
    </dgm:pt>
    <dgm:pt modelId="{A24AF7A6-72AE-469A-9CAB-1AB7BB6C923C}" type="pres">
      <dgm:prSet presAssocID="{FBB8D878-2438-4354-92DB-BD31AA249B49}" presName="parTxOnlySpace" presStyleCnt="0"/>
      <dgm:spPr/>
    </dgm:pt>
    <dgm:pt modelId="{D68EB2C1-EBAF-4BB6-8A5E-034235423501}" type="pres">
      <dgm:prSet presAssocID="{1C1571BF-CFF0-45DD-838E-0BFA718B8899}" presName="parTxOnly" presStyleLbl="node1" presStyleIdx="1" presStyleCnt="6">
        <dgm:presLayoutVars>
          <dgm:chMax val="0"/>
          <dgm:chPref val="0"/>
          <dgm:bulletEnabled val="1"/>
        </dgm:presLayoutVars>
      </dgm:prSet>
      <dgm:spPr/>
    </dgm:pt>
    <dgm:pt modelId="{2E09D00F-63DE-4061-AD64-E8A511229664}" type="pres">
      <dgm:prSet presAssocID="{BCA17A36-7E88-46FF-A8E5-78D754CCE9C4}" presName="parTxOnlySpace" presStyleCnt="0"/>
      <dgm:spPr/>
    </dgm:pt>
    <dgm:pt modelId="{E1633497-E671-48EE-A4E9-0DF65CD7FB06}" type="pres">
      <dgm:prSet presAssocID="{72A7AC08-70AA-4A94-BD05-65E2F4B77DD7}" presName="parTxOnly" presStyleLbl="node1" presStyleIdx="2" presStyleCnt="6">
        <dgm:presLayoutVars>
          <dgm:chMax val="0"/>
          <dgm:chPref val="0"/>
          <dgm:bulletEnabled val="1"/>
        </dgm:presLayoutVars>
      </dgm:prSet>
      <dgm:spPr/>
    </dgm:pt>
    <dgm:pt modelId="{6AB98BD3-4C47-434A-A9FC-91FA04B8FAA3}" type="pres">
      <dgm:prSet presAssocID="{96EE7575-A078-461B-8E4C-F41EE3A8D5EA}" presName="parTxOnlySpace" presStyleCnt="0"/>
      <dgm:spPr/>
    </dgm:pt>
    <dgm:pt modelId="{354FA40A-C0A7-4DF2-8F12-B9C3639228D2}" type="pres">
      <dgm:prSet presAssocID="{955C3259-E1F2-417F-B3A2-CE1AF66750B9}" presName="parTxOnly" presStyleLbl="node1" presStyleIdx="3" presStyleCnt="6">
        <dgm:presLayoutVars>
          <dgm:chMax val="0"/>
          <dgm:chPref val="0"/>
          <dgm:bulletEnabled val="1"/>
        </dgm:presLayoutVars>
      </dgm:prSet>
      <dgm:spPr/>
    </dgm:pt>
    <dgm:pt modelId="{F120961A-B54E-41B9-ACD3-BDF763E35E3E}" type="pres">
      <dgm:prSet presAssocID="{8D2B5A8F-BF38-4644-88E0-16D9ABA963F7}" presName="parTxOnlySpace" presStyleCnt="0"/>
      <dgm:spPr/>
    </dgm:pt>
    <dgm:pt modelId="{1F9796A9-CF61-4303-9369-3E4AC36D70FD}" type="pres">
      <dgm:prSet presAssocID="{99891384-F46B-4571-8962-D2BF192ECA6F}" presName="parTxOnly" presStyleLbl="node1" presStyleIdx="4" presStyleCnt="6">
        <dgm:presLayoutVars>
          <dgm:chMax val="0"/>
          <dgm:chPref val="0"/>
          <dgm:bulletEnabled val="1"/>
        </dgm:presLayoutVars>
      </dgm:prSet>
      <dgm:spPr/>
    </dgm:pt>
    <dgm:pt modelId="{D117DB7C-D00B-4F0E-8BF4-1C2D4952C73D}" type="pres">
      <dgm:prSet presAssocID="{0DB2E442-01DD-455A-A113-4A0A6DB1D501}" presName="parTxOnlySpace" presStyleCnt="0"/>
      <dgm:spPr/>
    </dgm:pt>
    <dgm:pt modelId="{34A24D3B-E4D3-406F-BFEA-4EFDF892F247}" type="pres">
      <dgm:prSet presAssocID="{23B826F4-3769-47F4-9998-0790F097B08F}" presName="parTxOnly" presStyleLbl="node1" presStyleIdx="5" presStyleCnt="6">
        <dgm:presLayoutVars>
          <dgm:chMax val="0"/>
          <dgm:chPref val="0"/>
          <dgm:bulletEnabled val="1"/>
        </dgm:presLayoutVars>
      </dgm:prSet>
      <dgm:spPr/>
    </dgm:pt>
  </dgm:ptLst>
  <dgm:cxnLst>
    <dgm:cxn modelId="{214FAC00-0E62-4220-BA7C-885B718EC99A}" srcId="{85E1EA4E-BFC1-495C-8FB2-72EDFB06F56B}" destId="{1C1571BF-CFF0-45DD-838E-0BFA718B8899}" srcOrd="1" destOrd="0" parTransId="{A8563120-D7C7-437B-86ED-55EB56BCDFFC}" sibTransId="{BCA17A36-7E88-46FF-A8E5-78D754CCE9C4}"/>
    <dgm:cxn modelId="{34D4AA03-176F-406F-8B43-5B6E80168B41}" srcId="{85E1EA4E-BFC1-495C-8FB2-72EDFB06F56B}" destId="{955C3259-E1F2-417F-B3A2-CE1AF66750B9}" srcOrd="3" destOrd="0" parTransId="{ACDECD0C-0A57-455C-964B-A946F38FCBA7}" sibTransId="{8D2B5A8F-BF38-4644-88E0-16D9ABA963F7}"/>
    <dgm:cxn modelId="{2E71C603-9FCE-4D80-85E4-C61269F08DBB}" type="presOf" srcId="{955C3259-E1F2-417F-B3A2-CE1AF66750B9}" destId="{354FA40A-C0A7-4DF2-8F12-B9C3639228D2}" srcOrd="0" destOrd="0" presId="urn:microsoft.com/office/officeart/2005/8/layout/chevron1"/>
    <dgm:cxn modelId="{8E82030D-B641-4CDA-BBFB-83B1FF82E6B8}" type="presOf" srcId="{1C1571BF-CFF0-45DD-838E-0BFA718B8899}" destId="{D68EB2C1-EBAF-4BB6-8A5E-034235423501}" srcOrd="0" destOrd="0" presId="urn:microsoft.com/office/officeart/2005/8/layout/chevron1"/>
    <dgm:cxn modelId="{FB59C72A-6419-4AD4-8685-BB1B96A35776}" srcId="{85E1EA4E-BFC1-495C-8FB2-72EDFB06F56B}" destId="{72A7AC08-70AA-4A94-BD05-65E2F4B77DD7}" srcOrd="2" destOrd="0" parTransId="{06A7DAA0-3D57-455F-84EA-57E01AE0D000}" sibTransId="{96EE7575-A078-461B-8E4C-F41EE3A8D5EA}"/>
    <dgm:cxn modelId="{A78B8D3A-F29F-40E3-B9F5-C2AAB265BC40}" type="presOf" srcId="{99891384-F46B-4571-8962-D2BF192ECA6F}" destId="{1F9796A9-CF61-4303-9369-3E4AC36D70FD}" srcOrd="0" destOrd="0" presId="urn:microsoft.com/office/officeart/2005/8/layout/chevron1"/>
    <dgm:cxn modelId="{26CA4F68-D8D1-4B76-8C4B-7F635A02C4BA}" srcId="{85E1EA4E-BFC1-495C-8FB2-72EDFB06F56B}" destId="{7E58AEBE-45DF-41C6-8C4E-D3B9681A33A7}" srcOrd="0" destOrd="0" parTransId="{1A54D798-994D-4BB9-BDAF-FA4A56DFCF2F}" sibTransId="{FBB8D878-2438-4354-92DB-BD31AA249B49}"/>
    <dgm:cxn modelId="{F7EA0D4C-6EE4-4888-BB86-EF462FF83625}" type="presOf" srcId="{85E1EA4E-BFC1-495C-8FB2-72EDFB06F56B}" destId="{5CC3706F-7197-4739-BBBA-389C86E8E6CA}" srcOrd="0" destOrd="0" presId="urn:microsoft.com/office/officeart/2005/8/layout/chevron1"/>
    <dgm:cxn modelId="{EE5B7357-889C-451B-AB42-55128226AA17}" type="presOf" srcId="{7E58AEBE-45DF-41C6-8C4E-D3B9681A33A7}" destId="{FF039569-1813-4CFE-93DC-0E3AD8F9AF9A}" srcOrd="0" destOrd="0" presId="urn:microsoft.com/office/officeart/2005/8/layout/chevron1"/>
    <dgm:cxn modelId="{B9018E87-3723-4AC4-B859-24CB1CF109AC}" srcId="{85E1EA4E-BFC1-495C-8FB2-72EDFB06F56B}" destId="{23B826F4-3769-47F4-9998-0790F097B08F}" srcOrd="5" destOrd="0" parTransId="{09BD9554-C3D0-4D03-9DFE-E840F6D645CB}" sibTransId="{BF24E2A2-E2F1-412C-AB14-DC79AAF9F26B}"/>
    <dgm:cxn modelId="{1BF582AD-D277-42F6-84D3-BBAB67E0E75C}" type="presOf" srcId="{72A7AC08-70AA-4A94-BD05-65E2F4B77DD7}" destId="{E1633497-E671-48EE-A4E9-0DF65CD7FB06}" srcOrd="0" destOrd="0" presId="urn:microsoft.com/office/officeart/2005/8/layout/chevron1"/>
    <dgm:cxn modelId="{2271A3AE-2DC1-48D2-91D9-809FB2C398DB}" type="presOf" srcId="{23B826F4-3769-47F4-9998-0790F097B08F}" destId="{34A24D3B-E4D3-406F-BFEA-4EFDF892F247}" srcOrd="0" destOrd="0" presId="urn:microsoft.com/office/officeart/2005/8/layout/chevron1"/>
    <dgm:cxn modelId="{D24DF6CE-248E-477C-9EE5-5F1816A81844}" srcId="{85E1EA4E-BFC1-495C-8FB2-72EDFB06F56B}" destId="{99891384-F46B-4571-8962-D2BF192ECA6F}" srcOrd="4" destOrd="0" parTransId="{921511AB-0DEF-4827-A619-C1444E48ECE4}" sibTransId="{0DB2E442-01DD-455A-A113-4A0A6DB1D501}"/>
    <dgm:cxn modelId="{D5DDE673-C619-465A-93AF-B0F4CE1E5F5C}" type="presParOf" srcId="{5CC3706F-7197-4739-BBBA-389C86E8E6CA}" destId="{FF039569-1813-4CFE-93DC-0E3AD8F9AF9A}" srcOrd="0" destOrd="0" presId="urn:microsoft.com/office/officeart/2005/8/layout/chevron1"/>
    <dgm:cxn modelId="{0C0D6911-EEF7-4C8C-A48A-46036B10D9FB}" type="presParOf" srcId="{5CC3706F-7197-4739-BBBA-389C86E8E6CA}" destId="{A24AF7A6-72AE-469A-9CAB-1AB7BB6C923C}" srcOrd="1" destOrd="0" presId="urn:microsoft.com/office/officeart/2005/8/layout/chevron1"/>
    <dgm:cxn modelId="{1DA9CC2E-F4FB-4D6A-B3EA-E0BDDF4AFBD4}" type="presParOf" srcId="{5CC3706F-7197-4739-BBBA-389C86E8E6CA}" destId="{D68EB2C1-EBAF-4BB6-8A5E-034235423501}" srcOrd="2" destOrd="0" presId="urn:microsoft.com/office/officeart/2005/8/layout/chevron1"/>
    <dgm:cxn modelId="{5A6AC6F4-9EE7-4C47-AA3F-83F673538C8A}" type="presParOf" srcId="{5CC3706F-7197-4739-BBBA-389C86E8E6CA}" destId="{2E09D00F-63DE-4061-AD64-E8A511229664}" srcOrd="3" destOrd="0" presId="urn:microsoft.com/office/officeart/2005/8/layout/chevron1"/>
    <dgm:cxn modelId="{F1A2ED00-83DA-4840-804C-474AF5812CAE}" type="presParOf" srcId="{5CC3706F-7197-4739-BBBA-389C86E8E6CA}" destId="{E1633497-E671-48EE-A4E9-0DF65CD7FB06}" srcOrd="4" destOrd="0" presId="urn:microsoft.com/office/officeart/2005/8/layout/chevron1"/>
    <dgm:cxn modelId="{7282CC39-49AB-4E22-B03F-9F5C5DE47CC7}" type="presParOf" srcId="{5CC3706F-7197-4739-BBBA-389C86E8E6CA}" destId="{6AB98BD3-4C47-434A-A9FC-91FA04B8FAA3}" srcOrd="5" destOrd="0" presId="urn:microsoft.com/office/officeart/2005/8/layout/chevron1"/>
    <dgm:cxn modelId="{0F0AFE6D-080F-470E-B511-DF6B2205C4FA}" type="presParOf" srcId="{5CC3706F-7197-4739-BBBA-389C86E8E6CA}" destId="{354FA40A-C0A7-4DF2-8F12-B9C3639228D2}" srcOrd="6" destOrd="0" presId="urn:microsoft.com/office/officeart/2005/8/layout/chevron1"/>
    <dgm:cxn modelId="{C3EA714B-DBC6-45E2-A96B-E39EFDD5AEA0}" type="presParOf" srcId="{5CC3706F-7197-4739-BBBA-389C86E8E6CA}" destId="{F120961A-B54E-41B9-ACD3-BDF763E35E3E}" srcOrd="7" destOrd="0" presId="urn:microsoft.com/office/officeart/2005/8/layout/chevron1"/>
    <dgm:cxn modelId="{05A05059-13E3-4AE3-B613-893497A158D5}" type="presParOf" srcId="{5CC3706F-7197-4739-BBBA-389C86E8E6CA}" destId="{1F9796A9-CF61-4303-9369-3E4AC36D70FD}" srcOrd="8" destOrd="0" presId="urn:microsoft.com/office/officeart/2005/8/layout/chevron1"/>
    <dgm:cxn modelId="{6DF18D95-B2C6-46E9-86B8-FFD889B80A18}" type="presParOf" srcId="{5CC3706F-7197-4739-BBBA-389C86E8E6CA}" destId="{D117DB7C-D00B-4F0E-8BF4-1C2D4952C73D}" srcOrd="9" destOrd="0" presId="urn:microsoft.com/office/officeart/2005/8/layout/chevron1"/>
    <dgm:cxn modelId="{7A8E57FA-A59A-41CA-BBBA-97376524E158}" type="presParOf" srcId="{5CC3706F-7197-4739-BBBA-389C86E8E6CA}" destId="{34A24D3B-E4D3-406F-BFEA-4EFDF892F247}"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810B28-09C7-4981-A2C9-1F0AD552742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95CC8C7A-2D74-4372-AF40-E707B4BCA645}">
      <dgm:prSet phldrT="[Text]" custT="1"/>
      <dgm:spPr>
        <a:solidFill>
          <a:srgbClr val="00B0F0"/>
        </a:solidFill>
      </dgm:spPr>
      <dgm:t>
        <a:bodyPr/>
        <a:lstStyle/>
        <a:p>
          <a:r>
            <a:rPr lang="en-US" sz="2600" dirty="0">
              <a:solidFill>
                <a:schemeClr val="tx1"/>
              </a:solidFill>
            </a:rPr>
            <a:t>Sprint 1</a:t>
          </a:r>
        </a:p>
      </dgm:t>
    </dgm:pt>
    <dgm:pt modelId="{9CE61EE5-BC35-4204-A861-C2EC1BD242ED}" type="parTrans" cxnId="{D8A62BE3-D96E-4B66-AA70-72533D5EDB05}">
      <dgm:prSet/>
      <dgm:spPr/>
      <dgm:t>
        <a:bodyPr/>
        <a:lstStyle/>
        <a:p>
          <a:endParaRPr lang="en-US" sz="2200"/>
        </a:p>
      </dgm:t>
    </dgm:pt>
    <dgm:pt modelId="{DAE4662F-8563-4F88-AC14-648A6BDF7BE7}" type="sibTrans" cxnId="{D8A62BE3-D96E-4B66-AA70-72533D5EDB05}">
      <dgm:prSet/>
      <dgm:spPr/>
      <dgm:t>
        <a:bodyPr/>
        <a:lstStyle/>
        <a:p>
          <a:endParaRPr lang="en-US" sz="2200"/>
        </a:p>
      </dgm:t>
    </dgm:pt>
    <dgm:pt modelId="{D1B82873-F171-44E3-BB51-7AF0680D4184}">
      <dgm:prSet phldrT="[Text]" custT="1"/>
      <dgm:spPr>
        <a:solidFill>
          <a:schemeClr val="bg2">
            <a:lumMod val="50000"/>
          </a:schemeClr>
        </a:solidFill>
      </dgm:spPr>
      <dgm:t>
        <a:bodyPr/>
        <a:lstStyle/>
        <a:p>
          <a:r>
            <a:rPr lang="en-US" sz="2600" dirty="0">
              <a:solidFill>
                <a:schemeClr val="tx1"/>
              </a:solidFill>
            </a:rPr>
            <a:t>Week 1</a:t>
          </a:r>
        </a:p>
      </dgm:t>
    </dgm:pt>
    <dgm:pt modelId="{E1BE9BC6-BADE-4DC8-A4EC-E00E8005BE90}" type="parTrans" cxnId="{32465F83-8D73-4A45-AC17-C50A5DF88FD0}">
      <dgm:prSet/>
      <dgm:spPr/>
      <dgm:t>
        <a:bodyPr/>
        <a:lstStyle/>
        <a:p>
          <a:endParaRPr lang="en-US" sz="2200"/>
        </a:p>
      </dgm:t>
    </dgm:pt>
    <dgm:pt modelId="{2308A155-0250-4A12-BB91-72A0618E5E60}" type="sibTrans" cxnId="{32465F83-8D73-4A45-AC17-C50A5DF88FD0}">
      <dgm:prSet/>
      <dgm:spPr/>
      <dgm:t>
        <a:bodyPr/>
        <a:lstStyle/>
        <a:p>
          <a:endParaRPr lang="en-US" sz="2200"/>
        </a:p>
      </dgm:t>
    </dgm:pt>
    <dgm:pt modelId="{B0BBF300-7F41-4D6C-8CF7-95206696D4C6}">
      <dgm:prSet phldrT="[Text]" custT="1"/>
      <dgm:spPr>
        <a:solidFill>
          <a:schemeClr val="bg2">
            <a:lumMod val="50000"/>
          </a:schemeClr>
        </a:solidFill>
      </dgm:spPr>
      <dgm:t>
        <a:bodyPr/>
        <a:lstStyle/>
        <a:p>
          <a:r>
            <a:rPr lang="en-US" sz="2600" dirty="0">
              <a:solidFill>
                <a:schemeClr val="tx1"/>
              </a:solidFill>
            </a:rPr>
            <a:t>Week 2</a:t>
          </a:r>
        </a:p>
      </dgm:t>
    </dgm:pt>
    <dgm:pt modelId="{6D1C49E3-5F98-4E1A-AF1E-1583E3AC5409}" type="parTrans" cxnId="{7D1FBF7B-4838-4C56-B4CB-ABE7142E883A}">
      <dgm:prSet/>
      <dgm:spPr/>
      <dgm:t>
        <a:bodyPr/>
        <a:lstStyle/>
        <a:p>
          <a:endParaRPr lang="en-US" sz="2200"/>
        </a:p>
      </dgm:t>
    </dgm:pt>
    <dgm:pt modelId="{1DA4C8B8-643C-488D-987A-1A7F91D895A1}" type="sibTrans" cxnId="{7D1FBF7B-4838-4C56-B4CB-ABE7142E883A}">
      <dgm:prSet/>
      <dgm:spPr/>
      <dgm:t>
        <a:bodyPr/>
        <a:lstStyle/>
        <a:p>
          <a:endParaRPr lang="en-US" sz="2200"/>
        </a:p>
      </dgm:t>
    </dgm:pt>
    <dgm:pt modelId="{56612461-00C1-448F-A85B-A6FE447D42A5}">
      <dgm:prSet phldrT="[Text]" custT="1"/>
      <dgm:spPr>
        <a:solidFill>
          <a:srgbClr val="00B0F0"/>
        </a:solidFill>
      </dgm:spPr>
      <dgm:t>
        <a:bodyPr/>
        <a:lstStyle/>
        <a:p>
          <a:r>
            <a:rPr lang="en-US" sz="2600" dirty="0">
              <a:solidFill>
                <a:schemeClr val="tx1"/>
              </a:solidFill>
            </a:rPr>
            <a:t>Sprint 2</a:t>
          </a:r>
        </a:p>
      </dgm:t>
    </dgm:pt>
    <dgm:pt modelId="{314345BF-4F7F-4CF9-B004-06CDEC66696A}" type="parTrans" cxnId="{1DC03B5E-0CE2-4052-8FB3-67E99B443B9F}">
      <dgm:prSet/>
      <dgm:spPr/>
      <dgm:t>
        <a:bodyPr/>
        <a:lstStyle/>
        <a:p>
          <a:endParaRPr lang="en-US" sz="2200"/>
        </a:p>
      </dgm:t>
    </dgm:pt>
    <dgm:pt modelId="{6F12FCE1-FE74-443E-8FEB-E89EB29F55D7}" type="sibTrans" cxnId="{1DC03B5E-0CE2-4052-8FB3-67E99B443B9F}">
      <dgm:prSet/>
      <dgm:spPr/>
      <dgm:t>
        <a:bodyPr/>
        <a:lstStyle/>
        <a:p>
          <a:endParaRPr lang="en-US" sz="2200"/>
        </a:p>
      </dgm:t>
    </dgm:pt>
    <dgm:pt modelId="{48A20482-FAC4-45E8-8A68-1ECFA01301C6}">
      <dgm:prSet phldrT="[Text]" custT="1"/>
      <dgm:spPr>
        <a:solidFill>
          <a:schemeClr val="bg2">
            <a:lumMod val="50000"/>
          </a:schemeClr>
        </a:solidFill>
      </dgm:spPr>
      <dgm:t>
        <a:bodyPr/>
        <a:lstStyle/>
        <a:p>
          <a:r>
            <a:rPr lang="en-US" sz="2600" dirty="0">
              <a:solidFill>
                <a:schemeClr val="tx1"/>
              </a:solidFill>
            </a:rPr>
            <a:t>Week 1</a:t>
          </a:r>
        </a:p>
      </dgm:t>
    </dgm:pt>
    <dgm:pt modelId="{12340A09-B4FF-4A07-886E-5C57BE1C418A}" type="parTrans" cxnId="{8A78443E-2C9C-4699-9D05-92D3C3C72D61}">
      <dgm:prSet/>
      <dgm:spPr/>
      <dgm:t>
        <a:bodyPr/>
        <a:lstStyle/>
        <a:p>
          <a:endParaRPr lang="en-US" sz="2200"/>
        </a:p>
      </dgm:t>
    </dgm:pt>
    <dgm:pt modelId="{5A772AA4-0D4E-4D9B-AC71-CDDD741EE063}" type="sibTrans" cxnId="{8A78443E-2C9C-4699-9D05-92D3C3C72D61}">
      <dgm:prSet/>
      <dgm:spPr/>
      <dgm:t>
        <a:bodyPr/>
        <a:lstStyle/>
        <a:p>
          <a:endParaRPr lang="en-US" sz="2200"/>
        </a:p>
      </dgm:t>
    </dgm:pt>
    <dgm:pt modelId="{75F1A8B3-3DB6-40B9-8BB0-A54C3F79B5A2}">
      <dgm:prSet custT="1"/>
      <dgm:spPr>
        <a:solidFill>
          <a:schemeClr val="bg2">
            <a:lumMod val="50000"/>
          </a:schemeClr>
        </a:solidFill>
      </dgm:spPr>
      <dgm:t>
        <a:bodyPr/>
        <a:lstStyle/>
        <a:p>
          <a:r>
            <a:rPr lang="en-US" sz="2600" dirty="0">
              <a:solidFill>
                <a:schemeClr val="tx1"/>
              </a:solidFill>
            </a:rPr>
            <a:t>Week 2</a:t>
          </a:r>
        </a:p>
      </dgm:t>
    </dgm:pt>
    <dgm:pt modelId="{C7A9F93D-1668-423E-9D98-30F6CBE3E8D6}" type="parTrans" cxnId="{AEAE1AFB-42E3-47C4-AAB6-241FB6FA984B}">
      <dgm:prSet/>
      <dgm:spPr/>
      <dgm:t>
        <a:bodyPr/>
        <a:lstStyle/>
        <a:p>
          <a:endParaRPr lang="en-US" sz="2200"/>
        </a:p>
      </dgm:t>
    </dgm:pt>
    <dgm:pt modelId="{D7803F47-20D3-4134-BAF8-AE1543DEC185}" type="sibTrans" cxnId="{AEAE1AFB-42E3-47C4-AAB6-241FB6FA984B}">
      <dgm:prSet/>
      <dgm:spPr/>
      <dgm:t>
        <a:bodyPr/>
        <a:lstStyle/>
        <a:p>
          <a:endParaRPr lang="en-US" sz="2200"/>
        </a:p>
      </dgm:t>
    </dgm:pt>
    <dgm:pt modelId="{784CE0CE-87D8-45A6-83EB-1B0D81EDF75E}">
      <dgm:prSet custT="1"/>
      <dgm:spPr>
        <a:solidFill>
          <a:schemeClr val="bg2">
            <a:lumMod val="50000"/>
          </a:schemeClr>
        </a:solidFill>
      </dgm:spPr>
      <dgm:t>
        <a:bodyPr/>
        <a:lstStyle/>
        <a:p>
          <a:r>
            <a:rPr lang="en-US" sz="2600" dirty="0">
              <a:solidFill>
                <a:schemeClr val="tx1"/>
              </a:solidFill>
            </a:rPr>
            <a:t>Week 3</a:t>
          </a:r>
        </a:p>
      </dgm:t>
    </dgm:pt>
    <dgm:pt modelId="{37FACCE0-8EE3-4F3A-98F6-6242BCBFBCC7}" type="sibTrans" cxnId="{55793688-E1AB-4853-9736-46705A2DF408}">
      <dgm:prSet/>
      <dgm:spPr/>
      <dgm:t>
        <a:bodyPr/>
        <a:lstStyle/>
        <a:p>
          <a:endParaRPr lang="en-US" sz="2200"/>
        </a:p>
      </dgm:t>
    </dgm:pt>
    <dgm:pt modelId="{7C3E0627-FD94-48A3-8E63-CD8744D76BB9}" type="parTrans" cxnId="{55793688-E1AB-4853-9736-46705A2DF408}">
      <dgm:prSet/>
      <dgm:spPr/>
      <dgm:t>
        <a:bodyPr/>
        <a:lstStyle/>
        <a:p>
          <a:endParaRPr lang="en-US" sz="2200"/>
        </a:p>
      </dgm:t>
    </dgm:pt>
    <dgm:pt modelId="{D2279DC0-03DF-4582-95C2-C54868EEF752}">
      <dgm:prSet phldrT="[Text]" custT="1"/>
      <dgm:spPr>
        <a:solidFill>
          <a:schemeClr val="bg2">
            <a:lumMod val="50000"/>
          </a:schemeClr>
        </a:solidFill>
      </dgm:spPr>
      <dgm:t>
        <a:bodyPr/>
        <a:lstStyle/>
        <a:p>
          <a:r>
            <a:rPr lang="en-US" sz="2600" dirty="0">
              <a:solidFill>
                <a:schemeClr val="tx1"/>
              </a:solidFill>
            </a:rPr>
            <a:t>Week 3</a:t>
          </a:r>
        </a:p>
      </dgm:t>
    </dgm:pt>
    <dgm:pt modelId="{A2622982-36D7-4CFA-8F8A-016E756B3EC3}" type="sibTrans" cxnId="{26D12457-1C28-4520-A3DF-B53CDBE5F6B6}">
      <dgm:prSet/>
      <dgm:spPr/>
      <dgm:t>
        <a:bodyPr/>
        <a:lstStyle/>
        <a:p>
          <a:endParaRPr lang="en-US" sz="2200"/>
        </a:p>
      </dgm:t>
    </dgm:pt>
    <dgm:pt modelId="{11E43825-111C-40AA-A880-2AF212A471E4}" type="parTrans" cxnId="{26D12457-1C28-4520-A3DF-B53CDBE5F6B6}">
      <dgm:prSet/>
      <dgm:spPr/>
      <dgm:t>
        <a:bodyPr/>
        <a:lstStyle/>
        <a:p>
          <a:endParaRPr lang="en-US" sz="2200"/>
        </a:p>
      </dgm:t>
    </dgm:pt>
    <dgm:pt modelId="{6108CAF0-A32B-47B0-8859-9B9A4F70FAB4}" type="pres">
      <dgm:prSet presAssocID="{CD810B28-09C7-4981-A2C9-1F0AD5527423}" presName="Name0" presStyleCnt="0">
        <dgm:presLayoutVars>
          <dgm:chPref val="3"/>
          <dgm:dir/>
          <dgm:animLvl val="lvl"/>
          <dgm:resizeHandles/>
        </dgm:presLayoutVars>
      </dgm:prSet>
      <dgm:spPr/>
    </dgm:pt>
    <dgm:pt modelId="{130AEE23-92FB-4270-8D68-22CE7AD83441}" type="pres">
      <dgm:prSet presAssocID="{95CC8C7A-2D74-4372-AF40-E707B4BCA645}" presName="horFlow" presStyleCnt="0"/>
      <dgm:spPr/>
    </dgm:pt>
    <dgm:pt modelId="{5DA63928-8227-41D0-AE89-CFA802A1F1A9}" type="pres">
      <dgm:prSet presAssocID="{95CC8C7A-2D74-4372-AF40-E707B4BCA645}" presName="bigChev" presStyleLbl="node1" presStyleIdx="0" presStyleCnt="2" custLinFactNeighborX="-3895" custLinFactNeighborY="1899"/>
      <dgm:spPr/>
    </dgm:pt>
    <dgm:pt modelId="{068770B5-9B2E-463A-80CF-E3947BE5FC12}" type="pres">
      <dgm:prSet presAssocID="{E1BE9BC6-BADE-4DC8-A4EC-E00E8005BE90}" presName="parTrans" presStyleCnt="0"/>
      <dgm:spPr/>
    </dgm:pt>
    <dgm:pt modelId="{1A46C256-26D0-4187-B703-236F7FCEB45C}" type="pres">
      <dgm:prSet presAssocID="{D1B82873-F171-44E3-BB51-7AF0680D4184}" presName="node" presStyleLbl="alignAccFollowNode1" presStyleIdx="0" presStyleCnt="6" custLinFactNeighborX="6536">
        <dgm:presLayoutVars>
          <dgm:bulletEnabled val="1"/>
        </dgm:presLayoutVars>
      </dgm:prSet>
      <dgm:spPr/>
    </dgm:pt>
    <dgm:pt modelId="{5DF12F89-DB36-4B5E-B47E-CF90A5EBD8AF}" type="pres">
      <dgm:prSet presAssocID="{2308A155-0250-4A12-BB91-72A0618E5E60}" presName="sibTrans" presStyleCnt="0"/>
      <dgm:spPr/>
    </dgm:pt>
    <dgm:pt modelId="{E6D3E81E-E085-4674-B6CA-429B0D1C073E}" type="pres">
      <dgm:prSet presAssocID="{B0BBF300-7F41-4D6C-8CF7-95206696D4C6}" presName="node" presStyleLbl="alignAccFollowNode1" presStyleIdx="1" presStyleCnt="6" custLinFactNeighborX="6536">
        <dgm:presLayoutVars>
          <dgm:bulletEnabled val="1"/>
        </dgm:presLayoutVars>
      </dgm:prSet>
      <dgm:spPr/>
    </dgm:pt>
    <dgm:pt modelId="{D5D0874B-C116-4799-9EC5-C6010D59161C}" type="pres">
      <dgm:prSet presAssocID="{1DA4C8B8-643C-488D-987A-1A7F91D895A1}" presName="sibTrans" presStyleCnt="0"/>
      <dgm:spPr/>
    </dgm:pt>
    <dgm:pt modelId="{9E242B9A-A446-4CE5-ABBB-3569BC5FFD19}" type="pres">
      <dgm:prSet presAssocID="{D2279DC0-03DF-4582-95C2-C54868EEF752}" presName="node" presStyleLbl="alignAccFollowNode1" presStyleIdx="2" presStyleCnt="6">
        <dgm:presLayoutVars>
          <dgm:bulletEnabled val="1"/>
        </dgm:presLayoutVars>
      </dgm:prSet>
      <dgm:spPr/>
    </dgm:pt>
    <dgm:pt modelId="{3C0AF234-E959-41CF-BE46-61672FEDDD2B}" type="pres">
      <dgm:prSet presAssocID="{95CC8C7A-2D74-4372-AF40-E707B4BCA645}" presName="vSp" presStyleCnt="0"/>
      <dgm:spPr/>
    </dgm:pt>
    <dgm:pt modelId="{B9B71AE0-F23C-4743-BBCB-DD0F63E21D8C}" type="pres">
      <dgm:prSet presAssocID="{56612461-00C1-448F-A85B-A6FE447D42A5}" presName="horFlow" presStyleCnt="0"/>
      <dgm:spPr/>
    </dgm:pt>
    <dgm:pt modelId="{00CF4DB1-C3E7-47B0-8255-E1670CE672EC}" type="pres">
      <dgm:prSet presAssocID="{56612461-00C1-448F-A85B-A6FE447D42A5}" presName="bigChev" presStyleLbl="node1" presStyleIdx="1" presStyleCnt="2" custLinFactNeighborX="-3895" custLinFactNeighborY="1899"/>
      <dgm:spPr/>
    </dgm:pt>
    <dgm:pt modelId="{6B3B2317-9439-4EBC-BE07-A66E02CAC8BD}" type="pres">
      <dgm:prSet presAssocID="{12340A09-B4FF-4A07-886E-5C57BE1C418A}" presName="parTrans" presStyleCnt="0"/>
      <dgm:spPr/>
    </dgm:pt>
    <dgm:pt modelId="{E1C200BD-78C1-451F-813A-212C601230B0}" type="pres">
      <dgm:prSet presAssocID="{48A20482-FAC4-45E8-8A68-1ECFA01301C6}" presName="node" presStyleLbl="alignAccFollowNode1" presStyleIdx="3" presStyleCnt="6">
        <dgm:presLayoutVars>
          <dgm:bulletEnabled val="1"/>
        </dgm:presLayoutVars>
      </dgm:prSet>
      <dgm:spPr/>
    </dgm:pt>
    <dgm:pt modelId="{233E6818-8BDD-40A9-BD2D-1049698838D9}" type="pres">
      <dgm:prSet presAssocID="{5A772AA4-0D4E-4D9B-AC71-CDDD741EE063}" presName="sibTrans" presStyleCnt="0"/>
      <dgm:spPr/>
    </dgm:pt>
    <dgm:pt modelId="{292A4EF1-4898-4CBB-AC59-56F9C9321C8C}" type="pres">
      <dgm:prSet presAssocID="{75F1A8B3-3DB6-40B9-8BB0-A54C3F79B5A2}" presName="node" presStyleLbl="alignAccFollowNode1" presStyleIdx="4" presStyleCnt="6">
        <dgm:presLayoutVars>
          <dgm:bulletEnabled val="1"/>
        </dgm:presLayoutVars>
      </dgm:prSet>
      <dgm:spPr/>
    </dgm:pt>
    <dgm:pt modelId="{1C4B51CD-5514-4E35-ABFF-66178A01E09E}" type="pres">
      <dgm:prSet presAssocID="{D7803F47-20D3-4134-BAF8-AE1543DEC185}" presName="sibTrans" presStyleCnt="0"/>
      <dgm:spPr/>
    </dgm:pt>
    <dgm:pt modelId="{F31E59B1-17C6-40DF-913A-8FDB3FF2541A}" type="pres">
      <dgm:prSet presAssocID="{784CE0CE-87D8-45A6-83EB-1B0D81EDF75E}" presName="node" presStyleLbl="alignAccFollowNode1" presStyleIdx="5" presStyleCnt="6" custLinFactNeighborX="-6536">
        <dgm:presLayoutVars>
          <dgm:bulletEnabled val="1"/>
        </dgm:presLayoutVars>
      </dgm:prSet>
      <dgm:spPr/>
    </dgm:pt>
  </dgm:ptLst>
  <dgm:cxnLst>
    <dgm:cxn modelId="{C0D7EC0E-D1E0-4DEF-88DE-C7030A3651E0}" type="presOf" srcId="{48A20482-FAC4-45E8-8A68-1ECFA01301C6}" destId="{E1C200BD-78C1-451F-813A-212C601230B0}" srcOrd="0" destOrd="0" presId="urn:microsoft.com/office/officeart/2005/8/layout/lProcess3"/>
    <dgm:cxn modelId="{EB4BD517-6F97-4347-9977-AB69D0ACB97C}" type="presOf" srcId="{75F1A8B3-3DB6-40B9-8BB0-A54C3F79B5A2}" destId="{292A4EF1-4898-4CBB-AC59-56F9C9321C8C}" srcOrd="0" destOrd="0" presId="urn:microsoft.com/office/officeart/2005/8/layout/lProcess3"/>
    <dgm:cxn modelId="{E702CE18-A01F-4F58-B0AE-D2125A37FD55}" type="presOf" srcId="{B0BBF300-7F41-4D6C-8CF7-95206696D4C6}" destId="{E6D3E81E-E085-4674-B6CA-429B0D1C073E}" srcOrd="0" destOrd="0" presId="urn:microsoft.com/office/officeart/2005/8/layout/lProcess3"/>
    <dgm:cxn modelId="{8A78443E-2C9C-4699-9D05-92D3C3C72D61}" srcId="{56612461-00C1-448F-A85B-A6FE447D42A5}" destId="{48A20482-FAC4-45E8-8A68-1ECFA01301C6}" srcOrd="0" destOrd="0" parTransId="{12340A09-B4FF-4A07-886E-5C57BE1C418A}" sibTransId="{5A772AA4-0D4E-4D9B-AC71-CDDD741EE063}"/>
    <dgm:cxn modelId="{1DC03B5E-0CE2-4052-8FB3-67E99B443B9F}" srcId="{CD810B28-09C7-4981-A2C9-1F0AD5527423}" destId="{56612461-00C1-448F-A85B-A6FE447D42A5}" srcOrd="1" destOrd="0" parTransId="{314345BF-4F7F-4CF9-B004-06CDEC66696A}" sibTransId="{6F12FCE1-FE74-443E-8FEB-E89EB29F55D7}"/>
    <dgm:cxn modelId="{470C8042-88F7-4A63-8556-8C0272333F85}" type="presOf" srcId="{784CE0CE-87D8-45A6-83EB-1B0D81EDF75E}" destId="{F31E59B1-17C6-40DF-913A-8FDB3FF2541A}" srcOrd="0" destOrd="0" presId="urn:microsoft.com/office/officeart/2005/8/layout/lProcess3"/>
    <dgm:cxn modelId="{0D834D6A-F7A6-4A5F-AE61-26CFAA2B365E}" type="presOf" srcId="{95CC8C7A-2D74-4372-AF40-E707B4BCA645}" destId="{5DA63928-8227-41D0-AE89-CFA802A1F1A9}" srcOrd="0" destOrd="0" presId="urn:microsoft.com/office/officeart/2005/8/layout/lProcess3"/>
    <dgm:cxn modelId="{DF667153-8106-4294-BEED-39DEF1D3A16F}" type="presOf" srcId="{D2279DC0-03DF-4582-95C2-C54868EEF752}" destId="{9E242B9A-A446-4CE5-ABBB-3569BC5FFD19}" srcOrd="0" destOrd="0" presId="urn:microsoft.com/office/officeart/2005/8/layout/lProcess3"/>
    <dgm:cxn modelId="{26D12457-1C28-4520-A3DF-B53CDBE5F6B6}" srcId="{95CC8C7A-2D74-4372-AF40-E707B4BCA645}" destId="{D2279DC0-03DF-4582-95C2-C54868EEF752}" srcOrd="2" destOrd="0" parTransId="{11E43825-111C-40AA-A880-2AF212A471E4}" sibTransId="{A2622982-36D7-4CFA-8F8A-016E756B3EC3}"/>
    <dgm:cxn modelId="{7D1FBF7B-4838-4C56-B4CB-ABE7142E883A}" srcId="{95CC8C7A-2D74-4372-AF40-E707B4BCA645}" destId="{B0BBF300-7F41-4D6C-8CF7-95206696D4C6}" srcOrd="1" destOrd="0" parTransId="{6D1C49E3-5F98-4E1A-AF1E-1583E3AC5409}" sibTransId="{1DA4C8B8-643C-488D-987A-1A7F91D895A1}"/>
    <dgm:cxn modelId="{32465F83-8D73-4A45-AC17-C50A5DF88FD0}" srcId="{95CC8C7A-2D74-4372-AF40-E707B4BCA645}" destId="{D1B82873-F171-44E3-BB51-7AF0680D4184}" srcOrd="0" destOrd="0" parTransId="{E1BE9BC6-BADE-4DC8-A4EC-E00E8005BE90}" sibTransId="{2308A155-0250-4A12-BB91-72A0618E5E60}"/>
    <dgm:cxn modelId="{48EE5C86-15AE-4C69-9522-1C2026DECB85}" type="presOf" srcId="{CD810B28-09C7-4981-A2C9-1F0AD5527423}" destId="{6108CAF0-A32B-47B0-8859-9B9A4F70FAB4}" srcOrd="0" destOrd="0" presId="urn:microsoft.com/office/officeart/2005/8/layout/lProcess3"/>
    <dgm:cxn modelId="{55793688-E1AB-4853-9736-46705A2DF408}" srcId="{56612461-00C1-448F-A85B-A6FE447D42A5}" destId="{784CE0CE-87D8-45A6-83EB-1B0D81EDF75E}" srcOrd="2" destOrd="0" parTransId="{7C3E0627-FD94-48A3-8E63-CD8744D76BB9}" sibTransId="{37FACCE0-8EE3-4F3A-98F6-6242BCBFBCC7}"/>
    <dgm:cxn modelId="{7CD4838D-1F14-4239-BBFE-716222441AA4}" type="presOf" srcId="{56612461-00C1-448F-A85B-A6FE447D42A5}" destId="{00CF4DB1-C3E7-47B0-8255-E1670CE672EC}" srcOrd="0" destOrd="0" presId="urn:microsoft.com/office/officeart/2005/8/layout/lProcess3"/>
    <dgm:cxn modelId="{71D078B9-4E78-4C34-92ED-9AFD2BDD638A}" type="presOf" srcId="{D1B82873-F171-44E3-BB51-7AF0680D4184}" destId="{1A46C256-26D0-4187-B703-236F7FCEB45C}" srcOrd="0" destOrd="0" presId="urn:microsoft.com/office/officeart/2005/8/layout/lProcess3"/>
    <dgm:cxn modelId="{D8A62BE3-D96E-4B66-AA70-72533D5EDB05}" srcId="{CD810B28-09C7-4981-A2C9-1F0AD5527423}" destId="{95CC8C7A-2D74-4372-AF40-E707B4BCA645}" srcOrd="0" destOrd="0" parTransId="{9CE61EE5-BC35-4204-A861-C2EC1BD242ED}" sibTransId="{DAE4662F-8563-4F88-AC14-648A6BDF7BE7}"/>
    <dgm:cxn modelId="{AEAE1AFB-42E3-47C4-AAB6-241FB6FA984B}" srcId="{56612461-00C1-448F-A85B-A6FE447D42A5}" destId="{75F1A8B3-3DB6-40B9-8BB0-A54C3F79B5A2}" srcOrd="1" destOrd="0" parTransId="{C7A9F93D-1668-423E-9D98-30F6CBE3E8D6}" sibTransId="{D7803F47-20D3-4134-BAF8-AE1543DEC185}"/>
    <dgm:cxn modelId="{CA1DD29E-4B1C-4EA0-B1A8-626E64DD2359}" type="presParOf" srcId="{6108CAF0-A32B-47B0-8859-9B9A4F70FAB4}" destId="{130AEE23-92FB-4270-8D68-22CE7AD83441}" srcOrd="0" destOrd="0" presId="urn:microsoft.com/office/officeart/2005/8/layout/lProcess3"/>
    <dgm:cxn modelId="{21A9E869-47AE-4F2B-98CA-32D4F157058D}" type="presParOf" srcId="{130AEE23-92FB-4270-8D68-22CE7AD83441}" destId="{5DA63928-8227-41D0-AE89-CFA802A1F1A9}" srcOrd="0" destOrd="0" presId="urn:microsoft.com/office/officeart/2005/8/layout/lProcess3"/>
    <dgm:cxn modelId="{4BE0A7BB-1F33-42B5-B78E-E9773B8A10FC}" type="presParOf" srcId="{130AEE23-92FB-4270-8D68-22CE7AD83441}" destId="{068770B5-9B2E-463A-80CF-E3947BE5FC12}" srcOrd="1" destOrd="0" presId="urn:microsoft.com/office/officeart/2005/8/layout/lProcess3"/>
    <dgm:cxn modelId="{4BE4AED6-13EB-45CA-8233-0F2C6F135C16}" type="presParOf" srcId="{130AEE23-92FB-4270-8D68-22CE7AD83441}" destId="{1A46C256-26D0-4187-B703-236F7FCEB45C}" srcOrd="2" destOrd="0" presId="urn:microsoft.com/office/officeart/2005/8/layout/lProcess3"/>
    <dgm:cxn modelId="{F66BFA0D-AD39-477B-9089-B85FF6580563}" type="presParOf" srcId="{130AEE23-92FB-4270-8D68-22CE7AD83441}" destId="{5DF12F89-DB36-4B5E-B47E-CF90A5EBD8AF}" srcOrd="3" destOrd="0" presId="urn:microsoft.com/office/officeart/2005/8/layout/lProcess3"/>
    <dgm:cxn modelId="{8622EF71-D32C-4F97-ABB2-D55B9A1C1F33}" type="presParOf" srcId="{130AEE23-92FB-4270-8D68-22CE7AD83441}" destId="{E6D3E81E-E085-4674-B6CA-429B0D1C073E}" srcOrd="4" destOrd="0" presId="urn:microsoft.com/office/officeart/2005/8/layout/lProcess3"/>
    <dgm:cxn modelId="{9A1302D0-CE26-42D2-9515-BD833E32CCC1}" type="presParOf" srcId="{130AEE23-92FB-4270-8D68-22CE7AD83441}" destId="{D5D0874B-C116-4799-9EC5-C6010D59161C}" srcOrd="5" destOrd="0" presId="urn:microsoft.com/office/officeart/2005/8/layout/lProcess3"/>
    <dgm:cxn modelId="{3FB641B2-4A1D-4408-9F6C-71CF9A232F2B}" type="presParOf" srcId="{130AEE23-92FB-4270-8D68-22CE7AD83441}" destId="{9E242B9A-A446-4CE5-ABBB-3569BC5FFD19}" srcOrd="6" destOrd="0" presId="urn:microsoft.com/office/officeart/2005/8/layout/lProcess3"/>
    <dgm:cxn modelId="{28557976-7D5F-4E79-BB8E-0E4C8FD6A008}" type="presParOf" srcId="{6108CAF0-A32B-47B0-8859-9B9A4F70FAB4}" destId="{3C0AF234-E959-41CF-BE46-61672FEDDD2B}" srcOrd="1" destOrd="0" presId="urn:microsoft.com/office/officeart/2005/8/layout/lProcess3"/>
    <dgm:cxn modelId="{2E916317-FF74-462C-A29F-1182905D126E}" type="presParOf" srcId="{6108CAF0-A32B-47B0-8859-9B9A4F70FAB4}" destId="{B9B71AE0-F23C-4743-BBCB-DD0F63E21D8C}" srcOrd="2" destOrd="0" presId="urn:microsoft.com/office/officeart/2005/8/layout/lProcess3"/>
    <dgm:cxn modelId="{D7F78B2E-1460-4ADD-B4AC-D963697B07F7}" type="presParOf" srcId="{B9B71AE0-F23C-4743-BBCB-DD0F63E21D8C}" destId="{00CF4DB1-C3E7-47B0-8255-E1670CE672EC}" srcOrd="0" destOrd="0" presId="urn:microsoft.com/office/officeart/2005/8/layout/lProcess3"/>
    <dgm:cxn modelId="{16612934-C0F4-4214-9BAF-2B919D94DB12}" type="presParOf" srcId="{B9B71AE0-F23C-4743-BBCB-DD0F63E21D8C}" destId="{6B3B2317-9439-4EBC-BE07-A66E02CAC8BD}" srcOrd="1" destOrd="0" presId="urn:microsoft.com/office/officeart/2005/8/layout/lProcess3"/>
    <dgm:cxn modelId="{1B85C41D-ACAC-451C-A69E-348F927E949A}" type="presParOf" srcId="{B9B71AE0-F23C-4743-BBCB-DD0F63E21D8C}" destId="{E1C200BD-78C1-451F-813A-212C601230B0}" srcOrd="2" destOrd="0" presId="urn:microsoft.com/office/officeart/2005/8/layout/lProcess3"/>
    <dgm:cxn modelId="{4E5E7982-81E4-460A-B9F3-8EA0E307767B}" type="presParOf" srcId="{B9B71AE0-F23C-4743-BBCB-DD0F63E21D8C}" destId="{233E6818-8BDD-40A9-BD2D-1049698838D9}" srcOrd="3" destOrd="0" presId="urn:microsoft.com/office/officeart/2005/8/layout/lProcess3"/>
    <dgm:cxn modelId="{ADE2DF9E-02DF-48EB-984A-57A325174587}" type="presParOf" srcId="{B9B71AE0-F23C-4743-BBCB-DD0F63E21D8C}" destId="{292A4EF1-4898-4CBB-AC59-56F9C9321C8C}" srcOrd="4" destOrd="0" presId="urn:microsoft.com/office/officeart/2005/8/layout/lProcess3"/>
    <dgm:cxn modelId="{308FBF67-8034-45E6-9546-167394F30DAD}" type="presParOf" srcId="{B9B71AE0-F23C-4743-BBCB-DD0F63E21D8C}" destId="{1C4B51CD-5514-4E35-ABFF-66178A01E09E}" srcOrd="5" destOrd="0" presId="urn:microsoft.com/office/officeart/2005/8/layout/lProcess3"/>
    <dgm:cxn modelId="{DAD51456-99E5-4A4B-866B-EB3F0D5E18C5}" type="presParOf" srcId="{B9B71AE0-F23C-4743-BBCB-DD0F63E21D8C}" destId="{F31E59B1-17C6-40DF-913A-8FDB3FF2541A}"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00164F-904F-4A61-98A3-C721CE0D898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1A14AD64-3984-4490-B87F-CB2605FA1A2D}">
      <dgm:prSet phldrT="[Text]" custT="1"/>
      <dgm:spPr>
        <a:solidFill>
          <a:schemeClr val="bg2">
            <a:lumMod val="50000"/>
          </a:schemeClr>
        </a:solidFill>
      </dgm:spPr>
      <dgm:t>
        <a:bodyPr/>
        <a:lstStyle/>
        <a:p>
          <a:r>
            <a:rPr lang="en-US" sz="3000" b="0" dirty="0">
              <a:solidFill>
                <a:schemeClr val="tx1"/>
              </a:solidFill>
            </a:rPr>
            <a:t>Product </a:t>
          </a:r>
        </a:p>
        <a:p>
          <a:r>
            <a:rPr lang="en-US" sz="3000" b="0" dirty="0">
              <a:solidFill>
                <a:schemeClr val="tx1"/>
              </a:solidFill>
            </a:rPr>
            <a:t>Backlog </a:t>
          </a:r>
          <a:endParaRPr lang="en-US" sz="3000" b="0" dirty="0"/>
        </a:p>
      </dgm:t>
    </dgm:pt>
    <dgm:pt modelId="{5FC94086-3BFD-4555-AFFA-41C8EDCB8292}" type="parTrans" cxnId="{6B7D6C99-073F-46C7-B963-E867907BE4A6}">
      <dgm:prSet/>
      <dgm:spPr/>
      <dgm:t>
        <a:bodyPr/>
        <a:lstStyle/>
        <a:p>
          <a:endParaRPr lang="en-US" b="0"/>
        </a:p>
      </dgm:t>
    </dgm:pt>
    <dgm:pt modelId="{8023BF74-D3E0-4D5B-975F-564A0E406B74}" type="sibTrans" cxnId="{6B7D6C99-073F-46C7-B963-E867907BE4A6}">
      <dgm:prSet/>
      <dgm:spPr/>
      <dgm:t>
        <a:bodyPr/>
        <a:lstStyle/>
        <a:p>
          <a:endParaRPr lang="en-US" b="0"/>
        </a:p>
      </dgm:t>
    </dgm:pt>
    <dgm:pt modelId="{4A825429-C31C-4B93-870E-9CF0A77B22D4}">
      <dgm:prSet phldrT="[Text]" custT="1"/>
      <dgm:spPr>
        <a:solidFill>
          <a:schemeClr val="bg2">
            <a:lumMod val="50000"/>
          </a:schemeClr>
        </a:solidFill>
      </dgm:spPr>
      <dgm:t>
        <a:bodyPr/>
        <a:lstStyle/>
        <a:p>
          <a:r>
            <a:rPr lang="en-US" sz="3000" b="0" dirty="0">
              <a:solidFill>
                <a:schemeClr val="tx1"/>
              </a:solidFill>
            </a:rPr>
            <a:t>Sprint </a:t>
          </a:r>
        </a:p>
        <a:p>
          <a:r>
            <a:rPr lang="en-US" sz="3000" b="0" dirty="0">
              <a:solidFill>
                <a:schemeClr val="tx1"/>
              </a:solidFill>
            </a:rPr>
            <a:t>Backlog </a:t>
          </a:r>
          <a:endParaRPr lang="en-US" sz="3000" b="0" dirty="0"/>
        </a:p>
      </dgm:t>
    </dgm:pt>
    <dgm:pt modelId="{0DCEEDCC-2416-435D-AEA2-BEC765578306}" type="parTrans" cxnId="{2B624329-43C5-41A6-96A4-D4F880A36BBC}">
      <dgm:prSet/>
      <dgm:spPr/>
      <dgm:t>
        <a:bodyPr/>
        <a:lstStyle/>
        <a:p>
          <a:endParaRPr lang="en-US" b="0"/>
        </a:p>
      </dgm:t>
    </dgm:pt>
    <dgm:pt modelId="{DAA7C4B4-AB07-4603-B002-968C19359B93}" type="sibTrans" cxnId="{2B624329-43C5-41A6-96A4-D4F880A36BBC}">
      <dgm:prSet/>
      <dgm:spPr/>
      <dgm:t>
        <a:bodyPr/>
        <a:lstStyle/>
        <a:p>
          <a:endParaRPr lang="en-US" b="0"/>
        </a:p>
      </dgm:t>
    </dgm:pt>
    <dgm:pt modelId="{678EAE33-62E3-49FA-80D1-19D203B91CDF}">
      <dgm:prSet phldrT="[Text]" custT="1"/>
      <dgm:spPr>
        <a:solidFill>
          <a:schemeClr val="bg2">
            <a:lumMod val="50000"/>
          </a:schemeClr>
        </a:solidFill>
      </dgm:spPr>
      <dgm:t>
        <a:bodyPr/>
        <a:lstStyle/>
        <a:p>
          <a:endParaRPr lang="en-US" sz="2600" b="0" dirty="0"/>
        </a:p>
      </dgm:t>
    </dgm:pt>
    <dgm:pt modelId="{8B5F0518-92BD-4B27-BB8B-FA950C682E26}" type="parTrans" cxnId="{9E859E1E-F545-4418-9C17-70C5838CF332}">
      <dgm:prSet/>
      <dgm:spPr/>
      <dgm:t>
        <a:bodyPr/>
        <a:lstStyle/>
        <a:p>
          <a:endParaRPr lang="en-US" b="0"/>
        </a:p>
      </dgm:t>
    </dgm:pt>
    <dgm:pt modelId="{93419EC3-D7CA-4B80-9BAE-7B6A429BC3F8}" type="sibTrans" cxnId="{9E859E1E-F545-4418-9C17-70C5838CF332}">
      <dgm:prSet/>
      <dgm:spPr/>
      <dgm:t>
        <a:bodyPr/>
        <a:lstStyle/>
        <a:p>
          <a:endParaRPr lang="en-US" b="0"/>
        </a:p>
      </dgm:t>
    </dgm:pt>
    <dgm:pt modelId="{115F1EBB-25C4-4883-AAD0-184BE6696B00}">
      <dgm:prSet phldrT="[Text]" custT="1"/>
      <dgm:spPr>
        <a:solidFill>
          <a:schemeClr val="bg2">
            <a:lumMod val="50000"/>
          </a:schemeClr>
        </a:solidFill>
      </dgm:spPr>
      <dgm:t>
        <a:bodyPr/>
        <a:lstStyle/>
        <a:p>
          <a:endParaRPr lang="en-US" sz="2600" b="0" dirty="0"/>
        </a:p>
      </dgm:t>
    </dgm:pt>
    <dgm:pt modelId="{A8E89F4A-4EBD-4224-AF1B-33D71C145939}" type="parTrans" cxnId="{5C50ADE8-EB34-4CBB-B219-9C3D9A654F29}">
      <dgm:prSet/>
      <dgm:spPr/>
      <dgm:t>
        <a:bodyPr/>
        <a:lstStyle/>
        <a:p>
          <a:endParaRPr lang="en-US" b="0"/>
        </a:p>
      </dgm:t>
    </dgm:pt>
    <dgm:pt modelId="{0DBB1B1E-0651-4BF7-83C3-0400E8D1D71D}" type="sibTrans" cxnId="{5C50ADE8-EB34-4CBB-B219-9C3D9A654F29}">
      <dgm:prSet/>
      <dgm:spPr/>
      <dgm:t>
        <a:bodyPr/>
        <a:lstStyle/>
        <a:p>
          <a:endParaRPr lang="en-US" b="0"/>
        </a:p>
      </dgm:t>
    </dgm:pt>
    <dgm:pt modelId="{F5460132-36C9-4D25-A0B8-91A0F0FC141E}">
      <dgm:prSet custT="1"/>
      <dgm:spPr/>
      <dgm:t>
        <a:bodyPr/>
        <a:lstStyle/>
        <a:p>
          <a:r>
            <a:rPr lang="en-US" sz="2600" b="0" dirty="0">
              <a:solidFill>
                <a:schemeClr val="tx1"/>
              </a:solidFill>
            </a:rPr>
            <a:t>The entire application that we want to develop. </a:t>
          </a:r>
          <a:endParaRPr lang="en-US" sz="2600" b="0" dirty="0"/>
        </a:p>
      </dgm:t>
    </dgm:pt>
    <dgm:pt modelId="{9C989430-8989-404E-AFEB-3FEC5F10BECB}" type="parTrans" cxnId="{FBB6F385-908B-43A8-A80C-D98E788AC207}">
      <dgm:prSet/>
      <dgm:spPr/>
      <dgm:t>
        <a:bodyPr/>
        <a:lstStyle/>
        <a:p>
          <a:endParaRPr lang="en-US" b="0"/>
        </a:p>
      </dgm:t>
    </dgm:pt>
    <dgm:pt modelId="{32FB2AA6-4387-4DAB-81ED-068980D13599}" type="sibTrans" cxnId="{FBB6F385-908B-43A8-A80C-D98E788AC207}">
      <dgm:prSet/>
      <dgm:spPr/>
      <dgm:t>
        <a:bodyPr/>
        <a:lstStyle/>
        <a:p>
          <a:endParaRPr lang="en-US" b="0"/>
        </a:p>
      </dgm:t>
    </dgm:pt>
    <dgm:pt modelId="{C8AB2FE2-034F-40F5-A36C-27E674ACC0AF}">
      <dgm:prSet phldrT="[Text]" custT="1"/>
      <dgm:spPr>
        <a:solidFill>
          <a:schemeClr val="bg2">
            <a:lumMod val="50000"/>
          </a:schemeClr>
        </a:solidFill>
      </dgm:spPr>
      <dgm:t>
        <a:bodyPr/>
        <a:lstStyle/>
        <a:p>
          <a:r>
            <a:rPr lang="en-US" sz="2600" b="0" dirty="0">
              <a:solidFill>
                <a:schemeClr val="tx1"/>
              </a:solidFill>
            </a:rPr>
            <a:t>The items that we are going to develop in a speciﬁc sprint. </a:t>
          </a:r>
          <a:endParaRPr lang="en-US" sz="2600" b="0" dirty="0"/>
        </a:p>
      </dgm:t>
    </dgm:pt>
    <dgm:pt modelId="{255C6858-52BD-4D49-811E-A1D5781DE61C}" type="parTrans" cxnId="{EE656ED5-B2D1-47AC-ABFB-CE89741B39FC}">
      <dgm:prSet/>
      <dgm:spPr/>
      <dgm:t>
        <a:bodyPr/>
        <a:lstStyle/>
        <a:p>
          <a:endParaRPr lang="en-US" b="0"/>
        </a:p>
      </dgm:t>
    </dgm:pt>
    <dgm:pt modelId="{0D01B1A8-9AD6-469B-AF32-0BEF7C56C500}" type="sibTrans" cxnId="{EE656ED5-B2D1-47AC-ABFB-CE89741B39FC}">
      <dgm:prSet/>
      <dgm:spPr/>
      <dgm:t>
        <a:bodyPr/>
        <a:lstStyle/>
        <a:p>
          <a:endParaRPr lang="en-US" b="0"/>
        </a:p>
      </dgm:t>
    </dgm:pt>
    <dgm:pt modelId="{6A4D4725-46B3-426B-B0D1-3D8485EFED2C}">
      <dgm:prSet phldrT="[Text]" custT="1"/>
      <dgm:spPr>
        <a:solidFill>
          <a:schemeClr val="bg2">
            <a:lumMod val="50000"/>
          </a:schemeClr>
        </a:solidFill>
      </dgm:spPr>
      <dgm:t>
        <a:bodyPr/>
        <a:lstStyle/>
        <a:p>
          <a:endParaRPr lang="en-US" sz="2600" b="0" dirty="0"/>
        </a:p>
      </dgm:t>
    </dgm:pt>
    <dgm:pt modelId="{7C39AA9A-D564-42D2-86A5-18FEE3EC6460}" type="parTrans" cxnId="{E6C60FF2-B354-4777-9F73-C9DCF99E88F7}">
      <dgm:prSet/>
      <dgm:spPr/>
      <dgm:t>
        <a:bodyPr/>
        <a:lstStyle/>
        <a:p>
          <a:endParaRPr lang="en-US"/>
        </a:p>
      </dgm:t>
    </dgm:pt>
    <dgm:pt modelId="{E418B676-7410-463F-B475-8591FF090A3B}" type="sibTrans" cxnId="{E6C60FF2-B354-4777-9F73-C9DCF99E88F7}">
      <dgm:prSet/>
      <dgm:spPr/>
      <dgm:t>
        <a:bodyPr/>
        <a:lstStyle/>
        <a:p>
          <a:endParaRPr lang="en-US"/>
        </a:p>
      </dgm:t>
    </dgm:pt>
    <dgm:pt modelId="{73AB5B45-7FAF-47F9-8660-11CA8E9FA039}" type="pres">
      <dgm:prSet presAssocID="{3C00164F-904F-4A61-98A3-C721CE0D8984}" presName="Name0" presStyleCnt="0">
        <dgm:presLayoutVars>
          <dgm:dir/>
          <dgm:animLvl val="lvl"/>
          <dgm:resizeHandles/>
        </dgm:presLayoutVars>
      </dgm:prSet>
      <dgm:spPr/>
    </dgm:pt>
    <dgm:pt modelId="{1C738FD0-C296-42E7-8535-0D177698057D}" type="pres">
      <dgm:prSet presAssocID="{1A14AD64-3984-4490-B87F-CB2605FA1A2D}" presName="linNode" presStyleCnt="0"/>
      <dgm:spPr/>
    </dgm:pt>
    <dgm:pt modelId="{2618070D-CE53-4A1C-9D50-61ACEDFE2DBA}" type="pres">
      <dgm:prSet presAssocID="{1A14AD64-3984-4490-B87F-CB2605FA1A2D}" presName="parentShp" presStyleLbl="node1" presStyleIdx="0" presStyleCnt="2">
        <dgm:presLayoutVars>
          <dgm:bulletEnabled val="1"/>
        </dgm:presLayoutVars>
      </dgm:prSet>
      <dgm:spPr/>
    </dgm:pt>
    <dgm:pt modelId="{079FA0D9-B8E3-4E7B-A0C5-9C1F138AF1AE}" type="pres">
      <dgm:prSet presAssocID="{1A14AD64-3984-4490-B87F-CB2605FA1A2D}" presName="childShp" presStyleLbl="bgAccFollowNode1" presStyleIdx="0" presStyleCnt="2" custLinFactNeighborX="-672">
        <dgm:presLayoutVars>
          <dgm:bulletEnabled val="1"/>
        </dgm:presLayoutVars>
      </dgm:prSet>
      <dgm:spPr/>
    </dgm:pt>
    <dgm:pt modelId="{71840F22-9B0A-43A7-8880-36686A37C97C}" type="pres">
      <dgm:prSet presAssocID="{8023BF74-D3E0-4D5B-975F-564A0E406B74}" presName="spacing" presStyleCnt="0"/>
      <dgm:spPr/>
    </dgm:pt>
    <dgm:pt modelId="{61D972CA-86C8-4B0C-BCCE-2EC4DABE9572}" type="pres">
      <dgm:prSet presAssocID="{4A825429-C31C-4B93-870E-9CF0A77B22D4}" presName="linNode" presStyleCnt="0"/>
      <dgm:spPr/>
    </dgm:pt>
    <dgm:pt modelId="{DA78D8D8-B66A-470E-98B8-7D5D27B23137}" type="pres">
      <dgm:prSet presAssocID="{4A825429-C31C-4B93-870E-9CF0A77B22D4}" presName="parentShp" presStyleLbl="node1" presStyleIdx="1" presStyleCnt="2">
        <dgm:presLayoutVars>
          <dgm:bulletEnabled val="1"/>
        </dgm:presLayoutVars>
      </dgm:prSet>
      <dgm:spPr/>
    </dgm:pt>
    <dgm:pt modelId="{694233EB-D72D-4280-A78E-CE26D4C80B70}" type="pres">
      <dgm:prSet presAssocID="{4A825429-C31C-4B93-870E-9CF0A77B22D4}" presName="childShp" presStyleLbl="bgAccFollowNode1" presStyleIdx="1" presStyleCnt="2">
        <dgm:presLayoutVars>
          <dgm:bulletEnabled val="1"/>
        </dgm:presLayoutVars>
      </dgm:prSet>
      <dgm:spPr/>
    </dgm:pt>
  </dgm:ptLst>
  <dgm:cxnLst>
    <dgm:cxn modelId="{F45E5F0F-A802-4327-B4C6-C176F70132FF}" type="presOf" srcId="{3C00164F-904F-4A61-98A3-C721CE0D8984}" destId="{73AB5B45-7FAF-47F9-8660-11CA8E9FA039}" srcOrd="0" destOrd="0" presId="urn:microsoft.com/office/officeart/2005/8/layout/vList6"/>
    <dgm:cxn modelId="{932EAB1A-15CD-4493-A13C-F2364B00E5AD}" type="presOf" srcId="{4A825429-C31C-4B93-870E-9CF0A77B22D4}" destId="{DA78D8D8-B66A-470E-98B8-7D5D27B23137}" srcOrd="0" destOrd="0" presId="urn:microsoft.com/office/officeart/2005/8/layout/vList6"/>
    <dgm:cxn modelId="{9E859E1E-F545-4418-9C17-70C5838CF332}" srcId="{1A14AD64-3984-4490-B87F-CB2605FA1A2D}" destId="{678EAE33-62E3-49FA-80D1-19D203B91CDF}" srcOrd="2" destOrd="0" parTransId="{8B5F0518-92BD-4B27-BB8B-FA950C682E26}" sibTransId="{93419EC3-D7CA-4B80-9BAE-7B6A429BC3F8}"/>
    <dgm:cxn modelId="{725F9D25-E954-468F-80C4-6D6B55662C35}" type="presOf" srcId="{F5460132-36C9-4D25-A0B8-91A0F0FC141E}" destId="{079FA0D9-B8E3-4E7B-A0C5-9C1F138AF1AE}" srcOrd="0" destOrd="1" presId="urn:microsoft.com/office/officeart/2005/8/layout/vList6"/>
    <dgm:cxn modelId="{2B624329-43C5-41A6-96A4-D4F880A36BBC}" srcId="{3C00164F-904F-4A61-98A3-C721CE0D8984}" destId="{4A825429-C31C-4B93-870E-9CF0A77B22D4}" srcOrd="1" destOrd="0" parTransId="{0DCEEDCC-2416-435D-AEA2-BEC765578306}" sibTransId="{DAA7C4B4-AB07-4603-B002-968C19359B93}"/>
    <dgm:cxn modelId="{AC8BCD44-4481-4C12-9ED7-A5AEF9FF333A}" type="presOf" srcId="{115F1EBB-25C4-4883-AAD0-184BE6696B00}" destId="{079FA0D9-B8E3-4E7B-A0C5-9C1F138AF1AE}" srcOrd="0" destOrd="0" presId="urn:microsoft.com/office/officeart/2005/8/layout/vList6"/>
    <dgm:cxn modelId="{2CBF977E-0FD2-40D2-8BBB-D9A1256CA818}" type="presOf" srcId="{6A4D4725-46B3-426B-B0D1-3D8485EFED2C}" destId="{694233EB-D72D-4280-A78E-CE26D4C80B70}" srcOrd="0" destOrd="0" presId="urn:microsoft.com/office/officeart/2005/8/layout/vList6"/>
    <dgm:cxn modelId="{FBB6F385-908B-43A8-A80C-D98E788AC207}" srcId="{1A14AD64-3984-4490-B87F-CB2605FA1A2D}" destId="{F5460132-36C9-4D25-A0B8-91A0F0FC141E}" srcOrd="1" destOrd="0" parTransId="{9C989430-8989-404E-AFEB-3FEC5F10BECB}" sibTransId="{32FB2AA6-4387-4DAB-81ED-068980D13599}"/>
    <dgm:cxn modelId="{6B7D6C99-073F-46C7-B963-E867907BE4A6}" srcId="{3C00164F-904F-4A61-98A3-C721CE0D8984}" destId="{1A14AD64-3984-4490-B87F-CB2605FA1A2D}" srcOrd="0" destOrd="0" parTransId="{5FC94086-3BFD-4555-AFFA-41C8EDCB8292}" sibTransId="{8023BF74-D3E0-4D5B-975F-564A0E406B74}"/>
    <dgm:cxn modelId="{9D5BE8A5-E36E-4DCC-AEC8-386D4DF3B50D}" type="presOf" srcId="{C8AB2FE2-034F-40F5-A36C-27E674ACC0AF}" destId="{694233EB-D72D-4280-A78E-CE26D4C80B70}" srcOrd="0" destOrd="1" presId="urn:microsoft.com/office/officeart/2005/8/layout/vList6"/>
    <dgm:cxn modelId="{0631B2AD-33D2-4CFA-A653-5A17EC6D53AF}" type="presOf" srcId="{678EAE33-62E3-49FA-80D1-19D203B91CDF}" destId="{079FA0D9-B8E3-4E7B-A0C5-9C1F138AF1AE}" srcOrd="0" destOrd="2" presId="urn:microsoft.com/office/officeart/2005/8/layout/vList6"/>
    <dgm:cxn modelId="{08DE54CD-9407-47B8-8BDB-EBCE5B4D9AAD}" type="presOf" srcId="{1A14AD64-3984-4490-B87F-CB2605FA1A2D}" destId="{2618070D-CE53-4A1C-9D50-61ACEDFE2DBA}" srcOrd="0" destOrd="0" presId="urn:microsoft.com/office/officeart/2005/8/layout/vList6"/>
    <dgm:cxn modelId="{EE656ED5-B2D1-47AC-ABFB-CE89741B39FC}" srcId="{4A825429-C31C-4B93-870E-9CF0A77B22D4}" destId="{C8AB2FE2-034F-40F5-A36C-27E674ACC0AF}" srcOrd="1" destOrd="0" parTransId="{255C6858-52BD-4D49-811E-A1D5781DE61C}" sibTransId="{0D01B1A8-9AD6-469B-AF32-0BEF7C56C500}"/>
    <dgm:cxn modelId="{5C50ADE8-EB34-4CBB-B219-9C3D9A654F29}" srcId="{1A14AD64-3984-4490-B87F-CB2605FA1A2D}" destId="{115F1EBB-25C4-4883-AAD0-184BE6696B00}" srcOrd="0" destOrd="0" parTransId="{A8E89F4A-4EBD-4224-AF1B-33D71C145939}" sibTransId="{0DBB1B1E-0651-4BF7-83C3-0400E8D1D71D}"/>
    <dgm:cxn modelId="{E6C60FF2-B354-4777-9F73-C9DCF99E88F7}" srcId="{4A825429-C31C-4B93-870E-9CF0A77B22D4}" destId="{6A4D4725-46B3-426B-B0D1-3D8485EFED2C}" srcOrd="0" destOrd="0" parTransId="{7C39AA9A-D564-42D2-86A5-18FEE3EC6460}" sibTransId="{E418B676-7410-463F-B475-8591FF090A3B}"/>
    <dgm:cxn modelId="{53797D0F-E05E-4E4A-8DE2-F3742D05C1C3}" type="presParOf" srcId="{73AB5B45-7FAF-47F9-8660-11CA8E9FA039}" destId="{1C738FD0-C296-42E7-8535-0D177698057D}" srcOrd="0" destOrd="0" presId="urn:microsoft.com/office/officeart/2005/8/layout/vList6"/>
    <dgm:cxn modelId="{876CFE93-9BEB-48D5-91E4-D22EAC888007}" type="presParOf" srcId="{1C738FD0-C296-42E7-8535-0D177698057D}" destId="{2618070D-CE53-4A1C-9D50-61ACEDFE2DBA}" srcOrd="0" destOrd="0" presId="urn:microsoft.com/office/officeart/2005/8/layout/vList6"/>
    <dgm:cxn modelId="{0C7C80BA-11EE-436D-B465-30651D569C75}" type="presParOf" srcId="{1C738FD0-C296-42E7-8535-0D177698057D}" destId="{079FA0D9-B8E3-4E7B-A0C5-9C1F138AF1AE}" srcOrd="1" destOrd="0" presId="urn:microsoft.com/office/officeart/2005/8/layout/vList6"/>
    <dgm:cxn modelId="{977192EE-576E-4301-B0F6-A8101EF4323F}" type="presParOf" srcId="{73AB5B45-7FAF-47F9-8660-11CA8E9FA039}" destId="{71840F22-9B0A-43A7-8880-36686A37C97C}" srcOrd="1" destOrd="0" presId="urn:microsoft.com/office/officeart/2005/8/layout/vList6"/>
    <dgm:cxn modelId="{3A2346F4-B891-4F50-9AB1-E82F0B58813E}" type="presParOf" srcId="{73AB5B45-7FAF-47F9-8660-11CA8E9FA039}" destId="{61D972CA-86C8-4B0C-BCCE-2EC4DABE9572}" srcOrd="2" destOrd="0" presId="urn:microsoft.com/office/officeart/2005/8/layout/vList6"/>
    <dgm:cxn modelId="{94F87C64-EA2E-4EAF-B6D5-56B3A55037BB}" type="presParOf" srcId="{61D972CA-86C8-4B0C-BCCE-2EC4DABE9572}" destId="{DA78D8D8-B66A-470E-98B8-7D5D27B23137}" srcOrd="0" destOrd="0" presId="urn:microsoft.com/office/officeart/2005/8/layout/vList6"/>
    <dgm:cxn modelId="{D225BDC9-1CF2-4D00-A80D-BAACD6E63E64}" type="presParOf" srcId="{61D972CA-86C8-4B0C-BCCE-2EC4DABE9572}" destId="{694233EB-D72D-4280-A78E-CE26D4C80B7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2FC787-16E5-476D-BB8A-0F5EC1ACBEEB}"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E8D279C3-D629-449A-B379-7EF21E62FB2B}">
      <dgm:prSet phldrT="[Text]" custT="1"/>
      <dgm:spPr>
        <a:solidFill>
          <a:schemeClr val="bg1">
            <a:lumMod val="95000"/>
          </a:schemeClr>
        </a:solidFill>
      </dgm:spPr>
      <dgm:t>
        <a:bodyPr/>
        <a:lstStyle/>
        <a:p>
          <a:r>
            <a:rPr lang="en-US" sz="2200" dirty="0">
              <a:solidFill>
                <a:schemeClr val="tx1"/>
              </a:solidFill>
            </a:rPr>
            <a:t>Product Backlog</a:t>
          </a:r>
        </a:p>
      </dgm:t>
    </dgm:pt>
    <dgm:pt modelId="{04EEF7A6-90F7-4689-AFEF-B5CCFDBF3D05}" type="parTrans" cxnId="{6CAE808A-EB0B-4E50-9AB6-318E6BAF6150}">
      <dgm:prSet/>
      <dgm:spPr/>
      <dgm:t>
        <a:bodyPr/>
        <a:lstStyle/>
        <a:p>
          <a:endParaRPr lang="en-US"/>
        </a:p>
      </dgm:t>
    </dgm:pt>
    <dgm:pt modelId="{C0DDC175-3401-4C83-AB2F-D22103E412F1}" type="sibTrans" cxnId="{6CAE808A-EB0B-4E50-9AB6-318E6BAF6150}">
      <dgm:prSet/>
      <dgm:spPr>
        <a:solidFill>
          <a:srgbClr val="00B050"/>
        </a:solidFill>
      </dgm:spPr>
      <dgm:t>
        <a:bodyPr/>
        <a:lstStyle/>
        <a:p>
          <a:endParaRPr lang="en-US">
            <a:solidFill>
              <a:schemeClr val="tx1"/>
            </a:solidFill>
          </a:endParaRPr>
        </a:p>
      </dgm:t>
    </dgm:pt>
    <dgm:pt modelId="{E8EA3155-46ED-4B9C-B56C-E9209EB355C6}">
      <dgm:prSet phldrT="[Text]" custT="1"/>
      <dgm:spPr>
        <a:solidFill>
          <a:schemeClr val="bg1">
            <a:lumMod val="95000"/>
          </a:schemeClr>
        </a:solidFill>
      </dgm:spPr>
      <dgm:t>
        <a:bodyPr/>
        <a:lstStyle/>
        <a:p>
          <a:r>
            <a:rPr lang="en-US" sz="2500" dirty="0">
              <a:solidFill>
                <a:schemeClr val="tx1"/>
              </a:solidFill>
            </a:rPr>
            <a:t>Sprint</a:t>
          </a:r>
        </a:p>
        <a:p>
          <a:r>
            <a:rPr lang="en-US" sz="2500" dirty="0">
              <a:solidFill>
                <a:schemeClr val="tx1"/>
              </a:solidFill>
            </a:rPr>
            <a:t>Backlog</a:t>
          </a:r>
        </a:p>
      </dgm:t>
    </dgm:pt>
    <dgm:pt modelId="{05B4ADC2-37B2-40F6-98BA-6C23D098D370}" type="parTrans" cxnId="{8ED2BD2F-6770-4AF4-80DA-101965303E1F}">
      <dgm:prSet/>
      <dgm:spPr/>
      <dgm:t>
        <a:bodyPr/>
        <a:lstStyle/>
        <a:p>
          <a:endParaRPr lang="en-US"/>
        </a:p>
      </dgm:t>
    </dgm:pt>
    <dgm:pt modelId="{A6BCDC1E-DEBA-4581-8DD9-79E8D48F9FD8}" type="sibTrans" cxnId="{8ED2BD2F-6770-4AF4-80DA-101965303E1F}">
      <dgm:prSet/>
      <dgm:spPr/>
      <dgm:t>
        <a:bodyPr/>
        <a:lstStyle/>
        <a:p>
          <a:endParaRPr lang="en-US"/>
        </a:p>
      </dgm:t>
    </dgm:pt>
    <dgm:pt modelId="{2EC9B888-F87E-4DB7-9910-EAB91E9D49CF}" type="pres">
      <dgm:prSet presAssocID="{B52FC787-16E5-476D-BB8A-0F5EC1ACBEEB}" presName="Name0" presStyleCnt="0">
        <dgm:presLayoutVars>
          <dgm:dir/>
          <dgm:resizeHandles val="exact"/>
        </dgm:presLayoutVars>
      </dgm:prSet>
      <dgm:spPr/>
    </dgm:pt>
    <dgm:pt modelId="{B2ABA9EA-F852-43EA-A883-82AD3F5C588C}" type="pres">
      <dgm:prSet presAssocID="{B52FC787-16E5-476D-BB8A-0F5EC1ACBEEB}" presName="vNodes" presStyleCnt="0"/>
      <dgm:spPr/>
    </dgm:pt>
    <dgm:pt modelId="{67B732D2-2624-4A10-BBE6-103A81E32CB6}" type="pres">
      <dgm:prSet presAssocID="{E8D279C3-D629-449A-B379-7EF21E62FB2B}" presName="node" presStyleLbl="node1" presStyleIdx="0" presStyleCnt="2" custScaleX="89436" custScaleY="60557" custLinFactNeighborX="-1032" custLinFactNeighborY="344">
        <dgm:presLayoutVars>
          <dgm:bulletEnabled val="1"/>
        </dgm:presLayoutVars>
      </dgm:prSet>
      <dgm:spPr/>
    </dgm:pt>
    <dgm:pt modelId="{53D0F70F-ADAE-4C2A-AE8D-43AAD7755BA2}" type="pres">
      <dgm:prSet presAssocID="{B52FC787-16E5-476D-BB8A-0F5EC1ACBEEB}" presName="sibTransLast" presStyleLbl="sibTrans2D1" presStyleIdx="0" presStyleCnt="1"/>
      <dgm:spPr/>
    </dgm:pt>
    <dgm:pt modelId="{7B61AF38-E325-47A9-BD07-4B33D9E440AA}" type="pres">
      <dgm:prSet presAssocID="{B52FC787-16E5-476D-BB8A-0F5EC1ACBEEB}" presName="connectorText" presStyleLbl="sibTrans2D1" presStyleIdx="0" presStyleCnt="1"/>
      <dgm:spPr/>
    </dgm:pt>
    <dgm:pt modelId="{1861524D-C081-40E0-979A-0EFB9897B442}" type="pres">
      <dgm:prSet presAssocID="{B52FC787-16E5-476D-BB8A-0F5EC1ACBEEB}" presName="lastNode" presStyleLbl="node1" presStyleIdx="1" presStyleCnt="2" custScaleX="53906" custScaleY="36563">
        <dgm:presLayoutVars>
          <dgm:bulletEnabled val="1"/>
        </dgm:presLayoutVars>
      </dgm:prSet>
      <dgm:spPr/>
    </dgm:pt>
  </dgm:ptLst>
  <dgm:cxnLst>
    <dgm:cxn modelId="{8ED2BD2F-6770-4AF4-80DA-101965303E1F}" srcId="{B52FC787-16E5-476D-BB8A-0F5EC1ACBEEB}" destId="{E8EA3155-46ED-4B9C-B56C-E9209EB355C6}" srcOrd="1" destOrd="0" parTransId="{05B4ADC2-37B2-40F6-98BA-6C23D098D370}" sibTransId="{A6BCDC1E-DEBA-4581-8DD9-79E8D48F9FD8}"/>
    <dgm:cxn modelId="{6C2FC046-5AC0-4A66-BF1E-A89E68963900}" type="presOf" srcId="{E8EA3155-46ED-4B9C-B56C-E9209EB355C6}" destId="{1861524D-C081-40E0-979A-0EFB9897B442}" srcOrd="0" destOrd="0" presId="urn:microsoft.com/office/officeart/2005/8/layout/equation2"/>
    <dgm:cxn modelId="{B771D970-3E4C-4898-8B53-FE540F420E9B}" type="presOf" srcId="{B52FC787-16E5-476D-BB8A-0F5EC1ACBEEB}" destId="{2EC9B888-F87E-4DB7-9910-EAB91E9D49CF}" srcOrd="0" destOrd="0" presId="urn:microsoft.com/office/officeart/2005/8/layout/equation2"/>
    <dgm:cxn modelId="{6CAE808A-EB0B-4E50-9AB6-318E6BAF6150}" srcId="{B52FC787-16E5-476D-BB8A-0F5EC1ACBEEB}" destId="{E8D279C3-D629-449A-B379-7EF21E62FB2B}" srcOrd="0" destOrd="0" parTransId="{04EEF7A6-90F7-4689-AFEF-B5CCFDBF3D05}" sibTransId="{C0DDC175-3401-4C83-AB2F-D22103E412F1}"/>
    <dgm:cxn modelId="{0711ED97-39FD-4E84-8D0F-2FA1B8901EE6}" type="presOf" srcId="{C0DDC175-3401-4C83-AB2F-D22103E412F1}" destId="{53D0F70F-ADAE-4C2A-AE8D-43AAD7755BA2}" srcOrd="0" destOrd="0" presId="urn:microsoft.com/office/officeart/2005/8/layout/equation2"/>
    <dgm:cxn modelId="{A2A7E7BC-1BFD-403C-9C70-92FA1CBCF796}" type="presOf" srcId="{C0DDC175-3401-4C83-AB2F-D22103E412F1}" destId="{7B61AF38-E325-47A9-BD07-4B33D9E440AA}" srcOrd="1" destOrd="0" presId="urn:microsoft.com/office/officeart/2005/8/layout/equation2"/>
    <dgm:cxn modelId="{63160BFA-D52C-4153-9F48-39B18AD9C3BE}" type="presOf" srcId="{E8D279C3-D629-449A-B379-7EF21E62FB2B}" destId="{67B732D2-2624-4A10-BBE6-103A81E32CB6}" srcOrd="0" destOrd="0" presId="urn:microsoft.com/office/officeart/2005/8/layout/equation2"/>
    <dgm:cxn modelId="{880047BD-CF6F-4032-B1BD-7664844BB989}" type="presParOf" srcId="{2EC9B888-F87E-4DB7-9910-EAB91E9D49CF}" destId="{B2ABA9EA-F852-43EA-A883-82AD3F5C588C}" srcOrd="0" destOrd="0" presId="urn:microsoft.com/office/officeart/2005/8/layout/equation2"/>
    <dgm:cxn modelId="{4CA01073-9204-4D17-8546-BEADA6305364}" type="presParOf" srcId="{B2ABA9EA-F852-43EA-A883-82AD3F5C588C}" destId="{67B732D2-2624-4A10-BBE6-103A81E32CB6}" srcOrd="0" destOrd="0" presId="urn:microsoft.com/office/officeart/2005/8/layout/equation2"/>
    <dgm:cxn modelId="{835C59D6-45D1-4D1B-87B1-4A2DBA9E7FC3}" type="presParOf" srcId="{2EC9B888-F87E-4DB7-9910-EAB91E9D49CF}" destId="{53D0F70F-ADAE-4C2A-AE8D-43AAD7755BA2}" srcOrd="1" destOrd="0" presId="urn:microsoft.com/office/officeart/2005/8/layout/equation2"/>
    <dgm:cxn modelId="{A93A78B3-AB1F-470A-BB2C-6362EFA91B12}" type="presParOf" srcId="{53D0F70F-ADAE-4C2A-AE8D-43AAD7755BA2}" destId="{7B61AF38-E325-47A9-BD07-4B33D9E440AA}" srcOrd="0" destOrd="0" presId="urn:microsoft.com/office/officeart/2005/8/layout/equation2"/>
    <dgm:cxn modelId="{BAC4C9AC-6FEB-479C-BD79-776E63B2E405}" type="presParOf" srcId="{2EC9B888-F87E-4DB7-9910-EAB91E9D49CF}" destId="{1861524D-C081-40E0-979A-0EFB9897B442}"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E64B43-8ED3-42D5-AF09-F176BFD5DF78}"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2D710F72-BBB2-4CCE-93BF-4DD17455F345}">
      <dgm:prSet phldrT="[Text]"/>
      <dgm:spPr>
        <a:solidFill>
          <a:schemeClr val="bg2">
            <a:lumMod val="50000"/>
          </a:schemeClr>
        </a:solidFill>
      </dgm:spPr>
      <dgm:t>
        <a:bodyPr/>
        <a:lstStyle/>
        <a:p>
          <a:pPr>
            <a:buAutoNum type="arabicPeriod"/>
          </a:pPr>
          <a:r>
            <a:rPr lang="en-US" dirty="0">
              <a:solidFill>
                <a:schemeClr val="tx1"/>
              </a:solidFill>
            </a:rPr>
            <a:t>DAILY STAND UP</a:t>
          </a:r>
          <a:endParaRPr lang="en-US" dirty="0"/>
        </a:p>
      </dgm:t>
    </dgm:pt>
    <dgm:pt modelId="{1AF62803-1CD4-4181-82EE-CC551F027B2C}" type="parTrans" cxnId="{3D87CD69-9B69-421A-A3CC-47D9E1937611}">
      <dgm:prSet/>
      <dgm:spPr/>
      <dgm:t>
        <a:bodyPr/>
        <a:lstStyle/>
        <a:p>
          <a:endParaRPr lang="en-US"/>
        </a:p>
      </dgm:t>
    </dgm:pt>
    <dgm:pt modelId="{604D00E9-5609-4FAC-BFFF-60E67C1B6398}" type="sibTrans" cxnId="{3D87CD69-9B69-421A-A3CC-47D9E1937611}">
      <dgm:prSet/>
      <dgm:spPr/>
      <dgm:t>
        <a:bodyPr/>
        <a:lstStyle/>
        <a:p>
          <a:endParaRPr lang="en-US"/>
        </a:p>
      </dgm:t>
    </dgm:pt>
    <dgm:pt modelId="{984C6887-4389-45DD-89A5-4D74926AB048}">
      <dgm:prSet phldrT="[Text]"/>
      <dgm:spPr>
        <a:solidFill>
          <a:schemeClr val="bg2">
            <a:lumMod val="50000"/>
          </a:schemeClr>
        </a:solidFill>
      </dgm:spPr>
      <dgm:t>
        <a:bodyPr/>
        <a:lstStyle/>
        <a:p>
          <a:pPr>
            <a:buAutoNum type="arabicPeriod"/>
          </a:pPr>
          <a:r>
            <a:rPr lang="en-US" dirty="0">
              <a:solidFill>
                <a:schemeClr val="tx1"/>
              </a:solidFill>
            </a:rPr>
            <a:t>QA STATUS MEETING (ONLY FOR QA)</a:t>
          </a:r>
          <a:endParaRPr lang="en-US" dirty="0"/>
        </a:p>
      </dgm:t>
    </dgm:pt>
    <dgm:pt modelId="{B9871DF1-4732-48DA-A536-9476E31D5E4F}" type="parTrans" cxnId="{3E99E0B9-6F60-4B63-8B97-CA24324F4D6A}">
      <dgm:prSet/>
      <dgm:spPr/>
      <dgm:t>
        <a:bodyPr/>
        <a:lstStyle/>
        <a:p>
          <a:endParaRPr lang="en-US"/>
        </a:p>
      </dgm:t>
    </dgm:pt>
    <dgm:pt modelId="{800E6B05-3238-43E9-9811-F7F70F3375AD}" type="sibTrans" cxnId="{3E99E0B9-6F60-4B63-8B97-CA24324F4D6A}">
      <dgm:prSet/>
      <dgm:spPr/>
      <dgm:t>
        <a:bodyPr/>
        <a:lstStyle/>
        <a:p>
          <a:endParaRPr lang="en-US"/>
        </a:p>
      </dgm:t>
    </dgm:pt>
    <dgm:pt modelId="{A969B6D4-0028-4ABC-B092-AD1FB0BFE7FD}">
      <dgm:prSet phldrT="[Text]"/>
      <dgm:spPr>
        <a:solidFill>
          <a:schemeClr val="bg2">
            <a:lumMod val="50000"/>
          </a:schemeClr>
        </a:solidFill>
      </dgm:spPr>
      <dgm:t>
        <a:bodyPr/>
        <a:lstStyle/>
        <a:p>
          <a:pPr>
            <a:buAutoNum type="arabicPeriod"/>
          </a:pPr>
          <a:r>
            <a:rPr lang="en-US" dirty="0">
              <a:solidFill>
                <a:schemeClr val="tx1"/>
              </a:solidFill>
            </a:rPr>
            <a:t>MID SPRINT REVIEW MEETING (SCRUM TEAM)</a:t>
          </a:r>
          <a:endParaRPr lang="en-US" dirty="0"/>
        </a:p>
      </dgm:t>
    </dgm:pt>
    <dgm:pt modelId="{5F97C417-261B-4046-A275-307C2B60A9D6}" type="parTrans" cxnId="{BFFCF661-5CC8-4C5B-844E-753DDF07BF73}">
      <dgm:prSet/>
      <dgm:spPr/>
      <dgm:t>
        <a:bodyPr/>
        <a:lstStyle/>
        <a:p>
          <a:endParaRPr lang="en-US"/>
        </a:p>
      </dgm:t>
    </dgm:pt>
    <dgm:pt modelId="{D3F20F05-40B6-4643-9472-1227B99DEAC7}" type="sibTrans" cxnId="{BFFCF661-5CC8-4C5B-844E-753DDF07BF73}">
      <dgm:prSet/>
      <dgm:spPr/>
      <dgm:t>
        <a:bodyPr/>
        <a:lstStyle/>
        <a:p>
          <a:endParaRPr lang="en-US"/>
        </a:p>
      </dgm:t>
    </dgm:pt>
    <dgm:pt modelId="{E4CF4CF1-384C-4906-9CF9-5FE0B550E72A}">
      <dgm:prSet phldrT="[Text]"/>
      <dgm:spPr>
        <a:solidFill>
          <a:schemeClr val="bg2">
            <a:lumMod val="50000"/>
          </a:schemeClr>
        </a:solidFill>
      </dgm:spPr>
      <dgm:t>
        <a:bodyPr/>
        <a:lstStyle/>
        <a:p>
          <a:pPr>
            <a:buAutoNum type="arabicPeriod"/>
          </a:pPr>
          <a:r>
            <a:rPr lang="en-US" dirty="0">
              <a:solidFill>
                <a:schemeClr val="tx1"/>
              </a:solidFill>
            </a:rPr>
            <a:t>QUARTERLY MEETING ( IT DEPARTMENT )</a:t>
          </a:r>
          <a:endParaRPr lang="en-US" dirty="0"/>
        </a:p>
      </dgm:t>
    </dgm:pt>
    <dgm:pt modelId="{0D4B5387-2EAC-4A20-A9BF-FD65F9925251}" type="parTrans" cxnId="{FAF945CA-EAD3-44D3-8B70-8C7AE01CEA00}">
      <dgm:prSet/>
      <dgm:spPr/>
      <dgm:t>
        <a:bodyPr/>
        <a:lstStyle/>
        <a:p>
          <a:endParaRPr lang="en-US"/>
        </a:p>
      </dgm:t>
    </dgm:pt>
    <dgm:pt modelId="{F3CA12A2-171D-4C22-AD10-CAE3FE769A7B}" type="sibTrans" cxnId="{FAF945CA-EAD3-44D3-8B70-8C7AE01CEA00}">
      <dgm:prSet/>
      <dgm:spPr/>
      <dgm:t>
        <a:bodyPr/>
        <a:lstStyle/>
        <a:p>
          <a:endParaRPr lang="en-US"/>
        </a:p>
      </dgm:t>
    </dgm:pt>
    <dgm:pt modelId="{A9C46193-A14D-407D-9F87-80BAE3A3C021}">
      <dgm:prSet phldrT="[Text]"/>
      <dgm:spPr>
        <a:solidFill>
          <a:schemeClr val="bg2">
            <a:lumMod val="50000"/>
          </a:schemeClr>
        </a:solidFill>
      </dgm:spPr>
      <dgm:t>
        <a:bodyPr/>
        <a:lstStyle/>
        <a:p>
          <a:pPr>
            <a:buAutoNum type="arabicPeriod"/>
          </a:pPr>
          <a:r>
            <a:rPr lang="en-US" dirty="0">
              <a:solidFill>
                <a:schemeClr val="tx1"/>
              </a:solidFill>
            </a:rPr>
            <a:t>CATCH UP MEETING (OFF SHORE TEAM)</a:t>
          </a:r>
          <a:endParaRPr lang="en-US" dirty="0"/>
        </a:p>
      </dgm:t>
    </dgm:pt>
    <dgm:pt modelId="{9D61F36D-877E-48C9-8F9C-FC1A4579B645}" type="parTrans" cxnId="{E6B489DF-2671-41FF-ACBF-D9436F0D405E}">
      <dgm:prSet/>
      <dgm:spPr/>
      <dgm:t>
        <a:bodyPr/>
        <a:lstStyle/>
        <a:p>
          <a:endParaRPr lang="en-US"/>
        </a:p>
      </dgm:t>
    </dgm:pt>
    <dgm:pt modelId="{3C12CB25-DCC7-493D-88F5-A23750D61434}" type="sibTrans" cxnId="{E6B489DF-2671-41FF-ACBF-D9436F0D405E}">
      <dgm:prSet/>
      <dgm:spPr/>
      <dgm:t>
        <a:bodyPr/>
        <a:lstStyle/>
        <a:p>
          <a:endParaRPr lang="en-US"/>
        </a:p>
      </dgm:t>
    </dgm:pt>
    <dgm:pt modelId="{710E2A1B-576A-473B-9A3E-769E47866A07}">
      <dgm:prSet phldrT="[Text]"/>
      <dgm:spPr>
        <a:solidFill>
          <a:schemeClr val="bg2">
            <a:lumMod val="50000"/>
          </a:schemeClr>
        </a:solidFill>
      </dgm:spPr>
      <dgm:t>
        <a:bodyPr/>
        <a:lstStyle/>
        <a:p>
          <a:pPr>
            <a:buAutoNum type="arabicPeriod"/>
          </a:pPr>
          <a:r>
            <a:rPr lang="en-US" dirty="0">
              <a:solidFill>
                <a:schemeClr val="tx1"/>
              </a:solidFill>
            </a:rPr>
            <a:t>LUNCH &amp; LEARN</a:t>
          </a:r>
          <a:endParaRPr lang="en-US" dirty="0"/>
        </a:p>
      </dgm:t>
    </dgm:pt>
    <dgm:pt modelId="{03EA977F-20DC-4BB7-974A-9FEFC8531057}" type="parTrans" cxnId="{F9563017-80EB-4065-8BA1-BA0E19D18333}">
      <dgm:prSet/>
      <dgm:spPr/>
      <dgm:t>
        <a:bodyPr/>
        <a:lstStyle/>
        <a:p>
          <a:endParaRPr lang="en-US"/>
        </a:p>
      </dgm:t>
    </dgm:pt>
    <dgm:pt modelId="{3B9B374F-B4FE-4FA1-B01A-50BD6E31CF78}" type="sibTrans" cxnId="{F9563017-80EB-4065-8BA1-BA0E19D18333}">
      <dgm:prSet/>
      <dgm:spPr/>
      <dgm:t>
        <a:bodyPr/>
        <a:lstStyle/>
        <a:p>
          <a:endParaRPr lang="en-US"/>
        </a:p>
      </dgm:t>
    </dgm:pt>
    <dgm:pt modelId="{6CDF518C-9F68-4F3C-B705-2A1539FC230E}" type="pres">
      <dgm:prSet presAssocID="{29E64B43-8ED3-42D5-AF09-F176BFD5DF78}" presName="Name0" presStyleCnt="0">
        <dgm:presLayoutVars>
          <dgm:chMax val="7"/>
          <dgm:chPref val="7"/>
          <dgm:dir/>
        </dgm:presLayoutVars>
      </dgm:prSet>
      <dgm:spPr/>
    </dgm:pt>
    <dgm:pt modelId="{6A201700-FE46-42C3-BE19-FBF960A601F6}" type="pres">
      <dgm:prSet presAssocID="{29E64B43-8ED3-42D5-AF09-F176BFD5DF78}" presName="Name1" presStyleCnt="0"/>
      <dgm:spPr/>
    </dgm:pt>
    <dgm:pt modelId="{1F9F4D73-B9DF-4720-A5C2-EB334886B67B}" type="pres">
      <dgm:prSet presAssocID="{29E64B43-8ED3-42D5-AF09-F176BFD5DF78}" presName="cycle" presStyleCnt="0"/>
      <dgm:spPr/>
    </dgm:pt>
    <dgm:pt modelId="{3D9272FC-6E72-4C7B-9BEF-8FA0C892F71F}" type="pres">
      <dgm:prSet presAssocID="{29E64B43-8ED3-42D5-AF09-F176BFD5DF78}" presName="srcNode" presStyleLbl="node1" presStyleIdx="0" presStyleCnt="6"/>
      <dgm:spPr/>
    </dgm:pt>
    <dgm:pt modelId="{1C44F913-DDC6-45EE-9023-62966498AD68}" type="pres">
      <dgm:prSet presAssocID="{29E64B43-8ED3-42D5-AF09-F176BFD5DF78}" presName="conn" presStyleLbl="parChTrans1D2" presStyleIdx="0" presStyleCnt="1"/>
      <dgm:spPr/>
    </dgm:pt>
    <dgm:pt modelId="{A129F97D-13C2-4469-9896-9BA340615309}" type="pres">
      <dgm:prSet presAssocID="{29E64B43-8ED3-42D5-AF09-F176BFD5DF78}" presName="extraNode" presStyleLbl="node1" presStyleIdx="0" presStyleCnt="6"/>
      <dgm:spPr/>
    </dgm:pt>
    <dgm:pt modelId="{641C3E26-9399-465E-B645-3EB9D66AF5D2}" type="pres">
      <dgm:prSet presAssocID="{29E64B43-8ED3-42D5-AF09-F176BFD5DF78}" presName="dstNode" presStyleLbl="node1" presStyleIdx="0" presStyleCnt="6"/>
      <dgm:spPr/>
    </dgm:pt>
    <dgm:pt modelId="{F9E4186B-F7C4-4265-B9FA-5305A86FD483}" type="pres">
      <dgm:prSet presAssocID="{2D710F72-BBB2-4CCE-93BF-4DD17455F345}" presName="text_1" presStyleLbl="node1" presStyleIdx="0" presStyleCnt="6">
        <dgm:presLayoutVars>
          <dgm:bulletEnabled val="1"/>
        </dgm:presLayoutVars>
      </dgm:prSet>
      <dgm:spPr/>
    </dgm:pt>
    <dgm:pt modelId="{80C16B30-EB07-46AF-BF09-C8212B803A6D}" type="pres">
      <dgm:prSet presAssocID="{2D710F72-BBB2-4CCE-93BF-4DD17455F345}" presName="accent_1" presStyleCnt="0"/>
      <dgm:spPr/>
    </dgm:pt>
    <dgm:pt modelId="{BF4F6216-40D7-438B-9EE1-5374F784C618}" type="pres">
      <dgm:prSet presAssocID="{2D710F72-BBB2-4CCE-93BF-4DD17455F345}" presName="accentRepeatNode" presStyleLbl="solidFgAcc1" presStyleIdx="0" presStyleCnt="6"/>
      <dgm:spPr/>
    </dgm:pt>
    <dgm:pt modelId="{284ABEDB-F0B9-48D0-B8B2-44917A7D8384}" type="pres">
      <dgm:prSet presAssocID="{984C6887-4389-45DD-89A5-4D74926AB048}" presName="text_2" presStyleLbl="node1" presStyleIdx="1" presStyleCnt="6" custLinFactNeighborX="-373" custLinFactNeighborY="1556">
        <dgm:presLayoutVars>
          <dgm:bulletEnabled val="1"/>
        </dgm:presLayoutVars>
      </dgm:prSet>
      <dgm:spPr/>
    </dgm:pt>
    <dgm:pt modelId="{1F9B5222-1C6C-4D2C-A145-A758770B3ED6}" type="pres">
      <dgm:prSet presAssocID="{984C6887-4389-45DD-89A5-4D74926AB048}" presName="accent_2" presStyleCnt="0"/>
      <dgm:spPr/>
    </dgm:pt>
    <dgm:pt modelId="{BFED7BA5-6A61-4722-A9A7-A3C83EBCD819}" type="pres">
      <dgm:prSet presAssocID="{984C6887-4389-45DD-89A5-4D74926AB048}" presName="accentRepeatNode" presStyleLbl="solidFgAcc1" presStyleIdx="1" presStyleCnt="6"/>
      <dgm:spPr/>
    </dgm:pt>
    <dgm:pt modelId="{6E11F381-5A19-46E0-A031-4E5A6EE605CB}" type="pres">
      <dgm:prSet presAssocID="{A969B6D4-0028-4ABC-B092-AD1FB0BFE7FD}" presName="text_3" presStyleLbl="node1" presStyleIdx="2" presStyleCnt="6">
        <dgm:presLayoutVars>
          <dgm:bulletEnabled val="1"/>
        </dgm:presLayoutVars>
      </dgm:prSet>
      <dgm:spPr/>
    </dgm:pt>
    <dgm:pt modelId="{DF562094-98D5-46BD-BC56-38F2B652330F}" type="pres">
      <dgm:prSet presAssocID="{A969B6D4-0028-4ABC-B092-AD1FB0BFE7FD}" presName="accent_3" presStyleCnt="0"/>
      <dgm:spPr/>
    </dgm:pt>
    <dgm:pt modelId="{B94DE991-CD19-42BB-9411-846E868E3B0A}" type="pres">
      <dgm:prSet presAssocID="{A969B6D4-0028-4ABC-B092-AD1FB0BFE7FD}" presName="accentRepeatNode" presStyleLbl="solidFgAcc1" presStyleIdx="2" presStyleCnt="6"/>
      <dgm:spPr/>
    </dgm:pt>
    <dgm:pt modelId="{CFECA8E7-0422-4B2F-928E-152046A1729A}" type="pres">
      <dgm:prSet presAssocID="{E4CF4CF1-384C-4906-9CF9-5FE0B550E72A}" presName="text_4" presStyleLbl="node1" presStyleIdx="3" presStyleCnt="6">
        <dgm:presLayoutVars>
          <dgm:bulletEnabled val="1"/>
        </dgm:presLayoutVars>
      </dgm:prSet>
      <dgm:spPr/>
    </dgm:pt>
    <dgm:pt modelId="{8C512E3B-C526-416C-92EA-849E2E3C1D61}" type="pres">
      <dgm:prSet presAssocID="{E4CF4CF1-384C-4906-9CF9-5FE0B550E72A}" presName="accent_4" presStyleCnt="0"/>
      <dgm:spPr/>
    </dgm:pt>
    <dgm:pt modelId="{AE527059-2CEB-4219-BF88-227C656E3F98}" type="pres">
      <dgm:prSet presAssocID="{E4CF4CF1-384C-4906-9CF9-5FE0B550E72A}" presName="accentRepeatNode" presStyleLbl="solidFgAcc1" presStyleIdx="3" presStyleCnt="6"/>
      <dgm:spPr/>
    </dgm:pt>
    <dgm:pt modelId="{BDD730C0-F763-47B9-8DDB-8EAA29D7A98A}" type="pres">
      <dgm:prSet presAssocID="{A9C46193-A14D-407D-9F87-80BAE3A3C021}" presName="text_5" presStyleLbl="node1" presStyleIdx="4" presStyleCnt="6">
        <dgm:presLayoutVars>
          <dgm:bulletEnabled val="1"/>
        </dgm:presLayoutVars>
      </dgm:prSet>
      <dgm:spPr/>
    </dgm:pt>
    <dgm:pt modelId="{E7ABA2CE-A4F8-4E0E-BD46-A67BDDA49021}" type="pres">
      <dgm:prSet presAssocID="{A9C46193-A14D-407D-9F87-80BAE3A3C021}" presName="accent_5" presStyleCnt="0"/>
      <dgm:spPr/>
    </dgm:pt>
    <dgm:pt modelId="{82FA2563-E245-494E-A7BE-491BBA0C0512}" type="pres">
      <dgm:prSet presAssocID="{A9C46193-A14D-407D-9F87-80BAE3A3C021}" presName="accentRepeatNode" presStyleLbl="solidFgAcc1" presStyleIdx="4" presStyleCnt="6"/>
      <dgm:spPr/>
    </dgm:pt>
    <dgm:pt modelId="{70AE1966-07A3-4CB4-ADBF-DAF7F1E4A6B6}" type="pres">
      <dgm:prSet presAssocID="{710E2A1B-576A-473B-9A3E-769E47866A07}" presName="text_6" presStyleLbl="node1" presStyleIdx="5" presStyleCnt="6">
        <dgm:presLayoutVars>
          <dgm:bulletEnabled val="1"/>
        </dgm:presLayoutVars>
      </dgm:prSet>
      <dgm:spPr/>
    </dgm:pt>
    <dgm:pt modelId="{31BC75DF-5A02-4D45-8DC4-965DE6F361C2}" type="pres">
      <dgm:prSet presAssocID="{710E2A1B-576A-473B-9A3E-769E47866A07}" presName="accent_6" presStyleCnt="0"/>
      <dgm:spPr/>
    </dgm:pt>
    <dgm:pt modelId="{61B22D3C-717C-4AE3-AAE5-B5DD7F318DBD}" type="pres">
      <dgm:prSet presAssocID="{710E2A1B-576A-473B-9A3E-769E47866A07}" presName="accentRepeatNode" presStyleLbl="solidFgAcc1" presStyleIdx="5" presStyleCnt="6"/>
      <dgm:spPr/>
    </dgm:pt>
  </dgm:ptLst>
  <dgm:cxnLst>
    <dgm:cxn modelId="{F9563017-80EB-4065-8BA1-BA0E19D18333}" srcId="{29E64B43-8ED3-42D5-AF09-F176BFD5DF78}" destId="{710E2A1B-576A-473B-9A3E-769E47866A07}" srcOrd="5" destOrd="0" parTransId="{03EA977F-20DC-4BB7-974A-9FEFC8531057}" sibTransId="{3B9B374F-B4FE-4FA1-B01A-50BD6E31CF78}"/>
    <dgm:cxn modelId="{BFFCF661-5CC8-4C5B-844E-753DDF07BF73}" srcId="{29E64B43-8ED3-42D5-AF09-F176BFD5DF78}" destId="{A969B6D4-0028-4ABC-B092-AD1FB0BFE7FD}" srcOrd="2" destOrd="0" parTransId="{5F97C417-261B-4046-A275-307C2B60A9D6}" sibTransId="{D3F20F05-40B6-4643-9472-1227B99DEAC7}"/>
    <dgm:cxn modelId="{57940645-11CC-4F2B-B805-65D0C676FF87}" type="presOf" srcId="{604D00E9-5609-4FAC-BFFF-60E67C1B6398}" destId="{1C44F913-DDC6-45EE-9023-62966498AD68}" srcOrd="0" destOrd="0" presId="urn:microsoft.com/office/officeart/2008/layout/VerticalCurvedList"/>
    <dgm:cxn modelId="{7DA8EB47-20F6-4B6C-884A-3869F8DCB24B}" type="presOf" srcId="{29E64B43-8ED3-42D5-AF09-F176BFD5DF78}" destId="{6CDF518C-9F68-4F3C-B705-2A1539FC230E}" srcOrd="0" destOrd="0" presId="urn:microsoft.com/office/officeart/2008/layout/VerticalCurvedList"/>
    <dgm:cxn modelId="{3D87CD69-9B69-421A-A3CC-47D9E1937611}" srcId="{29E64B43-8ED3-42D5-AF09-F176BFD5DF78}" destId="{2D710F72-BBB2-4CCE-93BF-4DD17455F345}" srcOrd="0" destOrd="0" parTransId="{1AF62803-1CD4-4181-82EE-CC551F027B2C}" sibTransId="{604D00E9-5609-4FAC-BFFF-60E67C1B6398}"/>
    <dgm:cxn modelId="{3509F653-F319-4AF8-8549-C8496D136D2F}" type="presOf" srcId="{E4CF4CF1-384C-4906-9CF9-5FE0B550E72A}" destId="{CFECA8E7-0422-4B2F-928E-152046A1729A}" srcOrd="0" destOrd="0" presId="urn:microsoft.com/office/officeart/2008/layout/VerticalCurvedList"/>
    <dgm:cxn modelId="{8A864854-1240-4588-B97A-E8E07BD0B415}" type="presOf" srcId="{2D710F72-BBB2-4CCE-93BF-4DD17455F345}" destId="{F9E4186B-F7C4-4265-B9FA-5305A86FD483}" srcOrd="0" destOrd="0" presId="urn:microsoft.com/office/officeart/2008/layout/VerticalCurvedList"/>
    <dgm:cxn modelId="{D5AEA787-3E1F-43B4-86AB-7E7671B697E7}" type="presOf" srcId="{984C6887-4389-45DD-89A5-4D74926AB048}" destId="{284ABEDB-F0B9-48D0-B8B2-44917A7D8384}" srcOrd="0" destOrd="0" presId="urn:microsoft.com/office/officeart/2008/layout/VerticalCurvedList"/>
    <dgm:cxn modelId="{5696DBAA-6E50-4CC4-9CF5-5FE82B64A42C}" type="presOf" srcId="{A969B6D4-0028-4ABC-B092-AD1FB0BFE7FD}" destId="{6E11F381-5A19-46E0-A031-4E5A6EE605CB}" srcOrd="0" destOrd="0" presId="urn:microsoft.com/office/officeart/2008/layout/VerticalCurvedList"/>
    <dgm:cxn modelId="{3E99E0B9-6F60-4B63-8B97-CA24324F4D6A}" srcId="{29E64B43-8ED3-42D5-AF09-F176BFD5DF78}" destId="{984C6887-4389-45DD-89A5-4D74926AB048}" srcOrd="1" destOrd="0" parTransId="{B9871DF1-4732-48DA-A536-9476E31D5E4F}" sibTransId="{800E6B05-3238-43E9-9811-F7F70F3375AD}"/>
    <dgm:cxn modelId="{77A370C6-4E4F-4709-A5EC-4537FADCBAE0}" type="presOf" srcId="{A9C46193-A14D-407D-9F87-80BAE3A3C021}" destId="{BDD730C0-F763-47B9-8DDB-8EAA29D7A98A}" srcOrd="0" destOrd="0" presId="urn:microsoft.com/office/officeart/2008/layout/VerticalCurvedList"/>
    <dgm:cxn modelId="{FAF945CA-EAD3-44D3-8B70-8C7AE01CEA00}" srcId="{29E64B43-8ED3-42D5-AF09-F176BFD5DF78}" destId="{E4CF4CF1-384C-4906-9CF9-5FE0B550E72A}" srcOrd="3" destOrd="0" parTransId="{0D4B5387-2EAC-4A20-A9BF-FD65F9925251}" sibTransId="{F3CA12A2-171D-4C22-AD10-CAE3FE769A7B}"/>
    <dgm:cxn modelId="{E6B489DF-2671-41FF-ACBF-D9436F0D405E}" srcId="{29E64B43-8ED3-42D5-AF09-F176BFD5DF78}" destId="{A9C46193-A14D-407D-9F87-80BAE3A3C021}" srcOrd="4" destOrd="0" parTransId="{9D61F36D-877E-48C9-8F9C-FC1A4579B645}" sibTransId="{3C12CB25-DCC7-493D-88F5-A23750D61434}"/>
    <dgm:cxn modelId="{9F8503F9-14C7-4EC0-80AD-903500095B5F}" type="presOf" srcId="{710E2A1B-576A-473B-9A3E-769E47866A07}" destId="{70AE1966-07A3-4CB4-ADBF-DAF7F1E4A6B6}" srcOrd="0" destOrd="0" presId="urn:microsoft.com/office/officeart/2008/layout/VerticalCurvedList"/>
    <dgm:cxn modelId="{675C29DE-3774-422C-A460-C2A18C4F3F14}" type="presParOf" srcId="{6CDF518C-9F68-4F3C-B705-2A1539FC230E}" destId="{6A201700-FE46-42C3-BE19-FBF960A601F6}" srcOrd="0" destOrd="0" presId="urn:microsoft.com/office/officeart/2008/layout/VerticalCurvedList"/>
    <dgm:cxn modelId="{1F3A48AF-5C1A-4C95-8AF4-E40BF33D5EB1}" type="presParOf" srcId="{6A201700-FE46-42C3-BE19-FBF960A601F6}" destId="{1F9F4D73-B9DF-4720-A5C2-EB334886B67B}" srcOrd="0" destOrd="0" presId="urn:microsoft.com/office/officeart/2008/layout/VerticalCurvedList"/>
    <dgm:cxn modelId="{24EE8BD5-E68D-42E6-85CC-5E68C484B0E8}" type="presParOf" srcId="{1F9F4D73-B9DF-4720-A5C2-EB334886B67B}" destId="{3D9272FC-6E72-4C7B-9BEF-8FA0C892F71F}" srcOrd="0" destOrd="0" presId="urn:microsoft.com/office/officeart/2008/layout/VerticalCurvedList"/>
    <dgm:cxn modelId="{4FD1C016-15B3-45C8-AB48-440968262D90}" type="presParOf" srcId="{1F9F4D73-B9DF-4720-A5C2-EB334886B67B}" destId="{1C44F913-DDC6-45EE-9023-62966498AD68}" srcOrd="1" destOrd="0" presId="urn:microsoft.com/office/officeart/2008/layout/VerticalCurvedList"/>
    <dgm:cxn modelId="{4F901A2A-F7CB-49BF-9D24-53D1550E153E}" type="presParOf" srcId="{1F9F4D73-B9DF-4720-A5C2-EB334886B67B}" destId="{A129F97D-13C2-4469-9896-9BA340615309}" srcOrd="2" destOrd="0" presId="urn:microsoft.com/office/officeart/2008/layout/VerticalCurvedList"/>
    <dgm:cxn modelId="{DEAA113F-3383-471E-A79C-B5D8E06F2E87}" type="presParOf" srcId="{1F9F4D73-B9DF-4720-A5C2-EB334886B67B}" destId="{641C3E26-9399-465E-B645-3EB9D66AF5D2}" srcOrd="3" destOrd="0" presId="urn:microsoft.com/office/officeart/2008/layout/VerticalCurvedList"/>
    <dgm:cxn modelId="{6E10D72A-E7DD-41AD-A3D7-6CF6C37CD71B}" type="presParOf" srcId="{6A201700-FE46-42C3-BE19-FBF960A601F6}" destId="{F9E4186B-F7C4-4265-B9FA-5305A86FD483}" srcOrd="1" destOrd="0" presId="urn:microsoft.com/office/officeart/2008/layout/VerticalCurvedList"/>
    <dgm:cxn modelId="{550DE7AD-4363-48C3-BF9C-D691E9F81B50}" type="presParOf" srcId="{6A201700-FE46-42C3-BE19-FBF960A601F6}" destId="{80C16B30-EB07-46AF-BF09-C8212B803A6D}" srcOrd="2" destOrd="0" presId="urn:microsoft.com/office/officeart/2008/layout/VerticalCurvedList"/>
    <dgm:cxn modelId="{1B454E36-2FDD-49C2-AD62-400DEF6BD940}" type="presParOf" srcId="{80C16B30-EB07-46AF-BF09-C8212B803A6D}" destId="{BF4F6216-40D7-438B-9EE1-5374F784C618}" srcOrd="0" destOrd="0" presId="urn:microsoft.com/office/officeart/2008/layout/VerticalCurvedList"/>
    <dgm:cxn modelId="{43256BED-4EF9-4684-854C-9A3C0AA3BF87}" type="presParOf" srcId="{6A201700-FE46-42C3-BE19-FBF960A601F6}" destId="{284ABEDB-F0B9-48D0-B8B2-44917A7D8384}" srcOrd="3" destOrd="0" presId="urn:microsoft.com/office/officeart/2008/layout/VerticalCurvedList"/>
    <dgm:cxn modelId="{DF1D2949-A445-439C-AADB-7AB83B6C3B75}" type="presParOf" srcId="{6A201700-FE46-42C3-BE19-FBF960A601F6}" destId="{1F9B5222-1C6C-4D2C-A145-A758770B3ED6}" srcOrd="4" destOrd="0" presId="urn:microsoft.com/office/officeart/2008/layout/VerticalCurvedList"/>
    <dgm:cxn modelId="{C0F86DFE-B34D-41F5-868B-3788FFF827CB}" type="presParOf" srcId="{1F9B5222-1C6C-4D2C-A145-A758770B3ED6}" destId="{BFED7BA5-6A61-4722-A9A7-A3C83EBCD819}" srcOrd="0" destOrd="0" presId="urn:microsoft.com/office/officeart/2008/layout/VerticalCurvedList"/>
    <dgm:cxn modelId="{7EEF6614-FC2C-4FE9-B11B-3F96C9538536}" type="presParOf" srcId="{6A201700-FE46-42C3-BE19-FBF960A601F6}" destId="{6E11F381-5A19-46E0-A031-4E5A6EE605CB}" srcOrd="5" destOrd="0" presId="urn:microsoft.com/office/officeart/2008/layout/VerticalCurvedList"/>
    <dgm:cxn modelId="{C6B4118C-C1DD-4D62-865F-0143D8229BF5}" type="presParOf" srcId="{6A201700-FE46-42C3-BE19-FBF960A601F6}" destId="{DF562094-98D5-46BD-BC56-38F2B652330F}" srcOrd="6" destOrd="0" presId="urn:microsoft.com/office/officeart/2008/layout/VerticalCurvedList"/>
    <dgm:cxn modelId="{62D1BD07-E027-4043-B3D7-857A987C317E}" type="presParOf" srcId="{DF562094-98D5-46BD-BC56-38F2B652330F}" destId="{B94DE991-CD19-42BB-9411-846E868E3B0A}" srcOrd="0" destOrd="0" presId="urn:microsoft.com/office/officeart/2008/layout/VerticalCurvedList"/>
    <dgm:cxn modelId="{D1E56A03-E29C-42F0-AB94-17476F9556B6}" type="presParOf" srcId="{6A201700-FE46-42C3-BE19-FBF960A601F6}" destId="{CFECA8E7-0422-4B2F-928E-152046A1729A}" srcOrd="7" destOrd="0" presId="urn:microsoft.com/office/officeart/2008/layout/VerticalCurvedList"/>
    <dgm:cxn modelId="{686BFCCA-77CF-4250-8455-6DAB8B16E210}" type="presParOf" srcId="{6A201700-FE46-42C3-BE19-FBF960A601F6}" destId="{8C512E3B-C526-416C-92EA-849E2E3C1D61}" srcOrd="8" destOrd="0" presId="urn:microsoft.com/office/officeart/2008/layout/VerticalCurvedList"/>
    <dgm:cxn modelId="{B36EE5E9-8CF7-4C1D-AC6C-A811FC67B19F}" type="presParOf" srcId="{8C512E3B-C526-416C-92EA-849E2E3C1D61}" destId="{AE527059-2CEB-4219-BF88-227C656E3F98}" srcOrd="0" destOrd="0" presId="urn:microsoft.com/office/officeart/2008/layout/VerticalCurvedList"/>
    <dgm:cxn modelId="{0B15A55F-422A-48E5-A9B3-CFD53A4BE3CA}" type="presParOf" srcId="{6A201700-FE46-42C3-BE19-FBF960A601F6}" destId="{BDD730C0-F763-47B9-8DDB-8EAA29D7A98A}" srcOrd="9" destOrd="0" presId="urn:microsoft.com/office/officeart/2008/layout/VerticalCurvedList"/>
    <dgm:cxn modelId="{7B47F15A-1D0A-4628-99D8-E572A83DCBFC}" type="presParOf" srcId="{6A201700-FE46-42C3-BE19-FBF960A601F6}" destId="{E7ABA2CE-A4F8-4E0E-BD46-A67BDDA49021}" srcOrd="10" destOrd="0" presId="urn:microsoft.com/office/officeart/2008/layout/VerticalCurvedList"/>
    <dgm:cxn modelId="{E0DDB9D2-A4FC-4E3E-9950-453803925615}" type="presParOf" srcId="{E7ABA2CE-A4F8-4E0E-BD46-A67BDDA49021}" destId="{82FA2563-E245-494E-A7BE-491BBA0C0512}" srcOrd="0" destOrd="0" presId="urn:microsoft.com/office/officeart/2008/layout/VerticalCurvedList"/>
    <dgm:cxn modelId="{137DB28B-9699-44A8-85F2-661939C70A05}" type="presParOf" srcId="{6A201700-FE46-42C3-BE19-FBF960A601F6}" destId="{70AE1966-07A3-4CB4-ADBF-DAF7F1E4A6B6}" srcOrd="11" destOrd="0" presId="urn:microsoft.com/office/officeart/2008/layout/VerticalCurvedList"/>
    <dgm:cxn modelId="{C887D827-ADE4-43DE-A203-7798E365E578}" type="presParOf" srcId="{6A201700-FE46-42C3-BE19-FBF960A601F6}" destId="{31BC75DF-5A02-4D45-8DC4-965DE6F361C2}" srcOrd="12" destOrd="0" presId="urn:microsoft.com/office/officeart/2008/layout/VerticalCurvedList"/>
    <dgm:cxn modelId="{C9D465ED-DF73-4C07-8F50-E2E5460B84A1}" type="presParOf" srcId="{31BC75DF-5A02-4D45-8DC4-965DE6F361C2}" destId="{61B22D3C-717C-4AE3-AAE5-B5DD7F318DB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197CA3-7AB8-4677-8EC7-8A3C269338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E16BA172-687C-4ACC-90F6-257B41D4AD83}">
      <dgm:prSet phldrT="[Text]"/>
      <dgm:spPr>
        <a:solidFill>
          <a:schemeClr val="bg2">
            <a:lumMod val="50000"/>
          </a:schemeClr>
        </a:solidFill>
      </dgm:spPr>
      <dgm:t>
        <a:bodyPr/>
        <a:lstStyle/>
        <a:p>
          <a:r>
            <a:rPr lang="en-US" dirty="0">
              <a:solidFill>
                <a:schemeClr val="tx1"/>
              </a:solidFill>
            </a:rPr>
            <a:t>Reproduce Manually</a:t>
          </a:r>
        </a:p>
      </dgm:t>
    </dgm:pt>
    <dgm:pt modelId="{47FBA45A-86D6-4DE7-86E8-FFC62CAEBE6C}" type="parTrans" cxnId="{6061E3CB-6A90-471C-A9A9-A7E7B9689C46}">
      <dgm:prSet/>
      <dgm:spPr/>
      <dgm:t>
        <a:bodyPr/>
        <a:lstStyle/>
        <a:p>
          <a:endParaRPr lang="en-US"/>
        </a:p>
      </dgm:t>
    </dgm:pt>
    <dgm:pt modelId="{451EDA9D-3443-4826-84E9-915A0571D871}" type="sibTrans" cxnId="{6061E3CB-6A90-471C-A9A9-A7E7B9689C46}">
      <dgm:prSet/>
      <dgm:spPr/>
      <dgm:t>
        <a:bodyPr/>
        <a:lstStyle/>
        <a:p>
          <a:endParaRPr lang="en-US">
            <a:solidFill>
              <a:schemeClr val="tx1"/>
            </a:solidFill>
          </a:endParaRPr>
        </a:p>
      </dgm:t>
    </dgm:pt>
    <dgm:pt modelId="{B81D0B86-3FB2-44BD-8373-4668F74F4E6B}">
      <dgm:prSet phldrT="[Text]"/>
      <dgm:spPr>
        <a:solidFill>
          <a:schemeClr val="bg2">
            <a:lumMod val="50000"/>
          </a:schemeClr>
        </a:solidFill>
      </dgm:spPr>
      <dgm:t>
        <a:bodyPr/>
        <a:lstStyle/>
        <a:p>
          <a:r>
            <a:rPr lang="en-US" dirty="0">
              <a:solidFill>
                <a:schemeClr val="tx1"/>
              </a:solidFill>
            </a:rPr>
            <a:t>Create a Ticket</a:t>
          </a:r>
        </a:p>
      </dgm:t>
    </dgm:pt>
    <dgm:pt modelId="{E7BCE69A-1795-4A4A-A4D6-8F70744C84CE}" type="parTrans" cxnId="{D714429E-22D8-4BE7-A5E0-1FC1F00614EF}">
      <dgm:prSet/>
      <dgm:spPr/>
      <dgm:t>
        <a:bodyPr/>
        <a:lstStyle/>
        <a:p>
          <a:endParaRPr lang="en-US"/>
        </a:p>
      </dgm:t>
    </dgm:pt>
    <dgm:pt modelId="{D3726791-1121-49D1-BE6C-F0C3941871EE}" type="sibTrans" cxnId="{D714429E-22D8-4BE7-A5E0-1FC1F00614EF}">
      <dgm:prSet/>
      <dgm:spPr/>
      <dgm:t>
        <a:bodyPr/>
        <a:lstStyle/>
        <a:p>
          <a:endParaRPr lang="en-US">
            <a:solidFill>
              <a:schemeClr val="tx1"/>
            </a:solidFill>
          </a:endParaRPr>
        </a:p>
      </dgm:t>
    </dgm:pt>
    <dgm:pt modelId="{1B14A15C-2A3B-482D-A6F8-C2D0EA20182B}">
      <dgm:prSet phldrT="[Text]"/>
      <dgm:spPr>
        <a:solidFill>
          <a:schemeClr val="bg2">
            <a:lumMod val="50000"/>
          </a:schemeClr>
        </a:solidFill>
      </dgm:spPr>
      <dgm:t>
        <a:bodyPr/>
        <a:lstStyle/>
        <a:p>
          <a:r>
            <a:rPr lang="en-US" dirty="0">
              <a:solidFill>
                <a:schemeClr val="tx1"/>
              </a:solidFill>
            </a:rPr>
            <a:t>After Developer fixed Re Test</a:t>
          </a:r>
        </a:p>
      </dgm:t>
    </dgm:pt>
    <dgm:pt modelId="{AEAF6DB0-F710-461C-BCE3-7891350049DB}" type="parTrans" cxnId="{DC2AA4C8-1F07-4C85-9D9D-7B92673E28B5}">
      <dgm:prSet/>
      <dgm:spPr/>
      <dgm:t>
        <a:bodyPr/>
        <a:lstStyle/>
        <a:p>
          <a:endParaRPr lang="en-US"/>
        </a:p>
      </dgm:t>
    </dgm:pt>
    <dgm:pt modelId="{74F4F664-2E97-4FBE-AB48-0806DD24CF48}" type="sibTrans" cxnId="{DC2AA4C8-1F07-4C85-9D9D-7B92673E28B5}">
      <dgm:prSet/>
      <dgm:spPr/>
      <dgm:t>
        <a:bodyPr/>
        <a:lstStyle/>
        <a:p>
          <a:endParaRPr lang="en-US">
            <a:solidFill>
              <a:schemeClr val="tx1"/>
            </a:solidFill>
          </a:endParaRPr>
        </a:p>
      </dgm:t>
    </dgm:pt>
    <dgm:pt modelId="{02658918-668E-4020-AE59-4917D8BD7249}">
      <dgm:prSet phldrT="[Text]"/>
      <dgm:spPr>
        <a:solidFill>
          <a:schemeClr val="bg2">
            <a:lumMod val="50000"/>
          </a:schemeClr>
        </a:solidFill>
      </dgm:spPr>
      <dgm:t>
        <a:bodyPr/>
        <a:lstStyle/>
        <a:p>
          <a:r>
            <a:rPr lang="en-US" dirty="0">
              <a:solidFill>
                <a:schemeClr val="tx1"/>
              </a:solidFill>
            </a:rPr>
            <a:t>If Pass Close it, if Fails again assign back to Developer</a:t>
          </a:r>
        </a:p>
      </dgm:t>
    </dgm:pt>
    <dgm:pt modelId="{06F8127A-0F3B-4221-9207-44E531F26C25}" type="parTrans" cxnId="{349FA897-5077-443D-9399-6F15BAB95C95}">
      <dgm:prSet/>
      <dgm:spPr/>
      <dgm:t>
        <a:bodyPr/>
        <a:lstStyle/>
        <a:p>
          <a:endParaRPr lang="en-US"/>
        </a:p>
      </dgm:t>
    </dgm:pt>
    <dgm:pt modelId="{041A6A13-0E91-425D-8198-E44448D2054E}" type="sibTrans" cxnId="{349FA897-5077-443D-9399-6F15BAB95C95}">
      <dgm:prSet/>
      <dgm:spPr/>
      <dgm:t>
        <a:bodyPr/>
        <a:lstStyle/>
        <a:p>
          <a:endParaRPr lang="en-US"/>
        </a:p>
      </dgm:t>
    </dgm:pt>
    <dgm:pt modelId="{BA3F33B2-3BC7-4D54-A552-B688E6FF5C4B}" type="pres">
      <dgm:prSet presAssocID="{6A197CA3-7AB8-4677-8EC7-8A3C2693380E}" presName="outerComposite" presStyleCnt="0">
        <dgm:presLayoutVars>
          <dgm:chMax val="5"/>
          <dgm:dir/>
          <dgm:resizeHandles val="exact"/>
        </dgm:presLayoutVars>
      </dgm:prSet>
      <dgm:spPr/>
    </dgm:pt>
    <dgm:pt modelId="{A0941817-9617-4C21-863E-442D1C4E7B1B}" type="pres">
      <dgm:prSet presAssocID="{6A197CA3-7AB8-4677-8EC7-8A3C2693380E}" presName="dummyMaxCanvas" presStyleCnt="0">
        <dgm:presLayoutVars/>
      </dgm:prSet>
      <dgm:spPr/>
    </dgm:pt>
    <dgm:pt modelId="{72745C1E-EAAA-4E4D-8055-29A47052863F}" type="pres">
      <dgm:prSet presAssocID="{6A197CA3-7AB8-4677-8EC7-8A3C2693380E}" presName="FourNodes_1" presStyleLbl="node1" presStyleIdx="0" presStyleCnt="4">
        <dgm:presLayoutVars>
          <dgm:bulletEnabled val="1"/>
        </dgm:presLayoutVars>
      </dgm:prSet>
      <dgm:spPr/>
    </dgm:pt>
    <dgm:pt modelId="{9A807675-4202-4BF9-B185-9DDAB321DFB7}" type="pres">
      <dgm:prSet presAssocID="{6A197CA3-7AB8-4677-8EC7-8A3C2693380E}" presName="FourNodes_2" presStyleLbl="node1" presStyleIdx="1" presStyleCnt="4">
        <dgm:presLayoutVars>
          <dgm:bulletEnabled val="1"/>
        </dgm:presLayoutVars>
      </dgm:prSet>
      <dgm:spPr/>
    </dgm:pt>
    <dgm:pt modelId="{4F596D6A-9494-4BE2-8098-5C211FCA0C72}" type="pres">
      <dgm:prSet presAssocID="{6A197CA3-7AB8-4677-8EC7-8A3C2693380E}" presName="FourNodes_3" presStyleLbl="node1" presStyleIdx="2" presStyleCnt="4">
        <dgm:presLayoutVars>
          <dgm:bulletEnabled val="1"/>
        </dgm:presLayoutVars>
      </dgm:prSet>
      <dgm:spPr/>
    </dgm:pt>
    <dgm:pt modelId="{792A6E62-8599-4E65-AEC8-911653DC8533}" type="pres">
      <dgm:prSet presAssocID="{6A197CA3-7AB8-4677-8EC7-8A3C2693380E}" presName="FourNodes_4" presStyleLbl="node1" presStyleIdx="3" presStyleCnt="4">
        <dgm:presLayoutVars>
          <dgm:bulletEnabled val="1"/>
        </dgm:presLayoutVars>
      </dgm:prSet>
      <dgm:spPr/>
    </dgm:pt>
    <dgm:pt modelId="{FB7447D6-046D-43C4-A3A3-8A73BB0C89A1}" type="pres">
      <dgm:prSet presAssocID="{6A197CA3-7AB8-4677-8EC7-8A3C2693380E}" presName="FourConn_1-2" presStyleLbl="fgAccFollowNode1" presStyleIdx="0" presStyleCnt="3">
        <dgm:presLayoutVars>
          <dgm:bulletEnabled val="1"/>
        </dgm:presLayoutVars>
      </dgm:prSet>
      <dgm:spPr/>
    </dgm:pt>
    <dgm:pt modelId="{FCB7EC04-B3F7-4623-9829-D341C0A75CB5}" type="pres">
      <dgm:prSet presAssocID="{6A197CA3-7AB8-4677-8EC7-8A3C2693380E}" presName="FourConn_2-3" presStyleLbl="fgAccFollowNode1" presStyleIdx="1" presStyleCnt="3">
        <dgm:presLayoutVars>
          <dgm:bulletEnabled val="1"/>
        </dgm:presLayoutVars>
      </dgm:prSet>
      <dgm:spPr/>
    </dgm:pt>
    <dgm:pt modelId="{7765CD24-2E7D-4D19-A9F1-71C0844B4067}" type="pres">
      <dgm:prSet presAssocID="{6A197CA3-7AB8-4677-8EC7-8A3C2693380E}" presName="FourConn_3-4" presStyleLbl="fgAccFollowNode1" presStyleIdx="2" presStyleCnt="3">
        <dgm:presLayoutVars>
          <dgm:bulletEnabled val="1"/>
        </dgm:presLayoutVars>
      </dgm:prSet>
      <dgm:spPr/>
    </dgm:pt>
    <dgm:pt modelId="{38925E61-674B-4345-85E6-751D42C10405}" type="pres">
      <dgm:prSet presAssocID="{6A197CA3-7AB8-4677-8EC7-8A3C2693380E}" presName="FourNodes_1_text" presStyleLbl="node1" presStyleIdx="3" presStyleCnt="4">
        <dgm:presLayoutVars>
          <dgm:bulletEnabled val="1"/>
        </dgm:presLayoutVars>
      </dgm:prSet>
      <dgm:spPr/>
    </dgm:pt>
    <dgm:pt modelId="{1F1C1677-F198-4144-99DF-1E270845140F}" type="pres">
      <dgm:prSet presAssocID="{6A197CA3-7AB8-4677-8EC7-8A3C2693380E}" presName="FourNodes_2_text" presStyleLbl="node1" presStyleIdx="3" presStyleCnt="4">
        <dgm:presLayoutVars>
          <dgm:bulletEnabled val="1"/>
        </dgm:presLayoutVars>
      </dgm:prSet>
      <dgm:spPr/>
    </dgm:pt>
    <dgm:pt modelId="{7CA76BF8-043D-4FFF-8C70-E66B3FDC904F}" type="pres">
      <dgm:prSet presAssocID="{6A197CA3-7AB8-4677-8EC7-8A3C2693380E}" presName="FourNodes_3_text" presStyleLbl="node1" presStyleIdx="3" presStyleCnt="4">
        <dgm:presLayoutVars>
          <dgm:bulletEnabled val="1"/>
        </dgm:presLayoutVars>
      </dgm:prSet>
      <dgm:spPr/>
    </dgm:pt>
    <dgm:pt modelId="{55E3F1FF-11FA-4F2F-A8BA-DD76BEA30673}" type="pres">
      <dgm:prSet presAssocID="{6A197CA3-7AB8-4677-8EC7-8A3C2693380E}" presName="FourNodes_4_text" presStyleLbl="node1" presStyleIdx="3" presStyleCnt="4">
        <dgm:presLayoutVars>
          <dgm:bulletEnabled val="1"/>
        </dgm:presLayoutVars>
      </dgm:prSet>
      <dgm:spPr/>
    </dgm:pt>
  </dgm:ptLst>
  <dgm:cxnLst>
    <dgm:cxn modelId="{947D5D11-095A-4E5B-A4E3-FC81FF3C2567}" type="presOf" srcId="{6A197CA3-7AB8-4677-8EC7-8A3C2693380E}" destId="{BA3F33B2-3BC7-4D54-A552-B688E6FF5C4B}" srcOrd="0" destOrd="0" presId="urn:microsoft.com/office/officeart/2005/8/layout/vProcess5"/>
    <dgm:cxn modelId="{F34D7A18-BFD3-437A-BE83-3799C80CAE78}" type="presOf" srcId="{D3726791-1121-49D1-BE6C-F0C3941871EE}" destId="{FCB7EC04-B3F7-4623-9829-D341C0A75CB5}" srcOrd="0" destOrd="0" presId="urn:microsoft.com/office/officeart/2005/8/layout/vProcess5"/>
    <dgm:cxn modelId="{9423E925-CE31-462B-9CAF-A8D3DEF72365}" type="presOf" srcId="{02658918-668E-4020-AE59-4917D8BD7249}" destId="{792A6E62-8599-4E65-AEC8-911653DC8533}" srcOrd="0" destOrd="0" presId="urn:microsoft.com/office/officeart/2005/8/layout/vProcess5"/>
    <dgm:cxn modelId="{A1008362-A834-411E-81E8-DAE11BCFFDCF}" type="presOf" srcId="{B81D0B86-3FB2-44BD-8373-4668F74F4E6B}" destId="{9A807675-4202-4BF9-B185-9DDAB321DFB7}" srcOrd="0" destOrd="0" presId="urn:microsoft.com/office/officeart/2005/8/layout/vProcess5"/>
    <dgm:cxn modelId="{CD2EF389-31CF-4C1C-A068-F6360EA49ECD}" type="presOf" srcId="{B81D0B86-3FB2-44BD-8373-4668F74F4E6B}" destId="{1F1C1677-F198-4144-99DF-1E270845140F}" srcOrd="1" destOrd="0" presId="urn:microsoft.com/office/officeart/2005/8/layout/vProcess5"/>
    <dgm:cxn modelId="{2CBE5A8D-7051-4092-8C2C-5BFC4495406D}" type="presOf" srcId="{451EDA9D-3443-4826-84E9-915A0571D871}" destId="{FB7447D6-046D-43C4-A3A3-8A73BB0C89A1}" srcOrd="0" destOrd="0" presId="urn:microsoft.com/office/officeart/2005/8/layout/vProcess5"/>
    <dgm:cxn modelId="{FBD81C92-1824-4C2D-AC10-2A9823FFD2D3}" type="presOf" srcId="{E16BA172-687C-4ACC-90F6-257B41D4AD83}" destId="{72745C1E-EAAA-4E4D-8055-29A47052863F}" srcOrd="0" destOrd="0" presId="urn:microsoft.com/office/officeart/2005/8/layout/vProcess5"/>
    <dgm:cxn modelId="{349FA897-5077-443D-9399-6F15BAB95C95}" srcId="{6A197CA3-7AB8-4677-8EC7-8A3C2693380E}" destId="{02658918-668E-4020-AE59-4917D8BD7249}" srcOrd="3" destOrd="0" parTransId="{06F8127A-0F3B-4221-9207-44E531F26C25}" sibTransId="{041A6A13-0E91-425D-8198-E44448D2054E}"/>
    <dgm:cxn modelId="{D714429E-22D8-4BE7-A5E0-1FC1F00614EF}" srcId="{6A197CA3-7AB8-4677-8EC7-8A3C2693380E}" destId="{B81D0B86-3FB2-44BD-8373-4668F74F4E6B}" srcOrd="1" destOrd="0" parTransId="{E7BCE69A-1795-4A4A-A4D6-8F70744C84CE}" sibTransId="{D3726791-1121-49D1-BE6C-F0C3941871EE}"/>
    <dgm:cxn modelId="{0698BFA3-7188-4BF6-A981-EC36746CCD01}" type="presOf" srcId="{1B14A15C-2A3B-482D-A6F8-C2D0EA20182B}" destId="{4F596D6A-9494-4BE2-8098-5C211FCA0C72}" srcOrd="0" destOrd="0" presId="urn:microsoft.com/office/officeart/2005/8/layout/vProcess5"/>
    <dgm:cxn modelId="{A6D3DFB7-26DC-4F9F-A804-193A6DAB38E8}" type="presOf" srcId="{74F4F664-2E97-4FBE-AB48-0806DD24CF48}" destId="{7765CD24-2E7D-4D19-A9F1-71C0844B4067}" srcOrd="0" destOrd="0" presId="urn:microsoft.com/office/officeart/2005/8/layout/vProcess5"/>
    <dgm:cxn modelId="{DC2AA4C8-1F07-4C85-9D9D-7B92673E28B5}" srcId="{6A197CA3-7AB8-4677-8EC7-8A3C2693380E}" destId="{1B14A15C-2A3B-482D-A6F8-C2D0EA20182B}" srcOrd="2" destOrd="0" parTransId="{AEAF6DB0-F710-461C-BCE3-7891350049DB}" sibTransId="{74F4F664-2E97-4FBE-AB48-0806DD24CF48}"/>
    <dgm:cxn modelId="{B4CC6ACA-7475-492A-B758-570DC6E5CB56}" type="presOf" srcId="{1B14A15C-2A3B-482D-A6F8-C2D0EA20182B}" destId="{7CA76BF8-043D-4FFF-8C70-E66B3FDC904F}" srcOrd="1" destOrd="0" presId="urn:microsoft.com/office/officeart/2005/8/layout/vProcess5"/>
    <dgm:cxn modelId="{6061E3CB-6A90-471C-A9A9-A7E7B9689C46}" srcId="{6A197CA3-7AB8-4677-8EC7-8A3C2693380E}" destId="{E16BA172-687C-4ACC-90F6-257B41D4AD83}" srcOrd="0" destOrd="0" parTransId="{47FBA45A-86D6-4DE7-86E8-FFC62CAEBE6C}" sibTransId="{451EDA9D-3443-4826-84E9-915A0571D871}"/>
    <dgm:cxn modelId="{98A50AD6-E211-48BC-9BDC-A3C42EB0A702}" type="presOf" srcId="{02658918-668E-4020-AE59-4917D8BD7249}" destId="{55E3F1FF-11FA-4F2F-A8BA-DD76BEA30673}" srcOrd="1" destOrd="0" presId="urn:microsoft.com/office/officeart/2005/8/layout/vProcess5"/>
    <dgm:cxn modelId="{24847DDA-033E-4E28-BCFC-138D99038621}" type="presOf" srcId="{E16BA172-687C-4ACC-90F6-257B41D4AD83}" destId="{38925E61-674B-4345-85E6-751D42C10405}" srcOrd="1" destOrd="0" presId="urn:microsoft.com/office/officeart/2005/8/layout/vProcess5"/>
    <dgm:cxn modelId="{FD93C4D8-36E5-4552-BB6B-7BCE23204F8A}" type="presParOf" srcId="{BA3F33B2-3BC7-4D54-A552-B688E6FF5C4B}" destId="{A0941817-9617-4C21-863E-442D1C4E7B1B}" srcOrd="0" destOrd="0" presId="urn:microsoft.com/office/officeart/2005/8/layout/vProcess5"/>
    <dgm:cxn modelId="{85071C6E-0EB2-468C-8ED2-AD81E09585E3}" type="presParOf" srcId="{BA3F33B2-3BC7-4D54-A552-B688E6FF5C4B}" destId="{72745C1E-EAAA-4E4D-8055-29A47052863F}" srcOrd="1" destOrd="0" presId="urn:microsoft.com/office/officeart/2005/8/layout/vProcess5"/>
    <dgm:cxn modelId="{234A42E8-8F16-4877-9FFE-F15FD26DCDA6}" type="presParOf" srcId="{BA3F33B2-3BC7-4D54-A552-B688E6FF5C4B}" destId="{9A807675-4202-4BF9-B185-9DDAB321DFB7}" srcOrd="2" destOrd="0" presId="urn:microsoft.com/office/officeart/2005/8/layout/vProcess5"/>
    <dgm:cxn modelId="{EF08E68A-07A3-4D2F-A7D4-CE51B0F43B9B}" type="presParOf" srcId="{BA3F33B2-3BC7-4D54-A552-B688E6FF5C4B}" destId="{4F596D6A-9494-4BE2-8098-5C211FCA0C72}" srcOrd="3" destOrd="0" presId="urn:microsoft.com/office/officeart/2005/8/layout/vProcess5"/>
    <dgm:cxn modelId="{A1D9E66C-FD7C-4B0E-8AF3-1447E3D03018}" type="presParOf" srcId="{BA3F33B2-3BC7-4D54-A552-B688E6FF5C4B}" destId="{792A6E62-8599-4E65-AEC8-911653DC8533}" srcOrd="4" destOrd="0" presId="urn:microsoft.com/office/officeart/2005/8/layout/vProcess5"/>
    <dgm:cxn modelId="{6B6E8929-1B55-4ABD-827A-EB045D787B34}" type="presParOf" srcId="{BA3F33B2-3BC7-4D54-A552-B688E6FF5C4B}" destId="{FB7447D6-046D-43C4-A3A3-8A73BB0C89A1}" srcOrd="5" destOrd="0" presId="urn:microsoft.com/office/officeart/2005/8/layout/vProcess5"/>
    <dgm:cxn modelId="{84640D79-C863-4C34-B0DA-D7C8E1BC3838}" type="presParOf" srcId="{BA3F33B2-3BC7-4D54-A552-B688E6FF5C4B}" destId="{FCB7EC04-B3F7-4623-9829-D341C0A75CB5}" srcOrd="6" destOrd="0" presId="urn:microsoft.com/office/officeart/2005/8/layout/vProcess5"/>
    <dgm:cxn modelId="{78814299-A915-48DA-953A-CFE6B32AEC8A}" type="presParOf" srcId="{BA3F33B2-3BC7-4D54-A552-B688E6FF5C4B}" destId="{7765CD24-2E7D-4D19-A9F1-71C0844B4067}" srcOrd="7" destOrd="0" presId="urn:microsoft.com/office/officeart/2005/8/layout/vProcess5"/>
    <dgm:cxn modelId="{2535678A-28EE-4910-980D-91692DCD7E2F}" type="presParOf" srcId="{BA3F33B2-3BC7-4D54-A552-B688E6FF5C4B}" destId="{38925E61-674B-4345-85E6-751D42C10405}" srcOrd="8" destOrd="0" presId="urn:microsoft.com/office/officeart/2005/8/layout/vProcess5"/>
    <dgm:cxn modelId="{F42DEDF5-2831-4EB5-8506-484F895E668F}" type="presParOf" srcId="{BA3F33B2-3BC7-4D54-A552-B688E6FF5C4B}" destId="{1F1C1677-F198-4144-99DF-1E270845140F}" srcOrd="9" destOrd="0" presId="urn:microsoft.com/office/officeart/2005/8/layout/vProcess5"/>
    <dgm:cxn modelId="{B96949D5-CB91-4E07-B655-0531D36E5DDE}" type="presParOf" srcId="{BA3F33B2-3BC7-4D54-A552-B688E6FF5C4B}" destId="{7CA76BF8-043D-4FFF-8C70-E66B3FDC904F}" srcOrd="10" destOrd="0" presId="urn:microsoft.com/office/officeart/2005/8/layout/vProcess5"/>
    <dgm:cxn modelId="{B818CA7A-4EDC-4A4A-B4A5-2DC3EE3CF4F0}" type="presParOf" srcId="{BA3F33B2-3BC7-4D54-A552-B688E6FF5C4B}" destId="{55E3F1FF-11FA-4F2F-A8BA-DD76BEA3067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Requirement</a:t>
          </a:r>
          <a:endParaRPr lang="en-US" sz="17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Design</a:t>
          </a:r>
          <a:endParaRPr lang="en-US" sz="17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Development</a:t>
          </a:r>
          <a:endParaRPr lang="en-US" sz="17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Testing</a:t>
          </a:r>
          <a:endParaRPr lang="en-US" sz="17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Release</a:t>
          </a:r>
          <a:endParaRPr lang="en-US" sz="17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Maintenance</a:t>
          </a:r>
          <a:endParaRPr lang="en-US" sz="1700" kern="1200" dirty="0"/>
        </a:p>
      </dsp:txBody>
      <dsp:txXfrm>
        <a:off x="9615623" y="1324134"/>
        <a:ext cx="1226824" cy="817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9569-1813-4CFE-93DC-0E3AD8F9AF9A}">
      <dsp:nvSpPr>
        <dsp:cNvPr id="0" name=""/>
        <dsp:cNvSpPr/>
      </dsp:nvSpPr>
      <dsp:spPr>
        <a:xfrm>
          <a:off x="5496"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dsp:txBody>
      <dsp:txXfrm>
        <a:off x="414438" y="1324134"/>
        <a:ext cx="1226824" cy="817883"/>
      </dsp:txXfrm>
    </dsp:sp>
    <dsp:sp modelId="{D68EB2C1-EBAF-4BB6-8A5E-034235423501}">
      <dsp:nvSpPr>
        <dsp:cNvPr id="0" name=""/>
        <dsp:cNvSpPr/>
      </dsp:nvSpPr>
      <dsp:spPr>
        <a:xfrm>
          <a:off x="1845733"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Test Planning</a:t>
          </a:r>
          <a:endParaRPr lang="en-US" sz="1800" kern="1200" dirty="0"/>
        </a:p>
      </dsp:txBody>
      <dsp:txXfrm>
        <a:off x="2254675" y="1324134"/>
        <a:ext cx="1226824" cy="817883"/>
      </dsp:txXfrm>
    </dsp:sp>
    <dsp:sp modelId="{E1633497-E671-48EE-A4E9-0DF65CD7FB06}">
      <dsp:nvSpPr>
        <dsp:cNvPr id="0" name=""/>
        <dsp:cNvSpPr/>
      </dsp:nvSpPr>
      <dsp:spPr>
        <a:xfrm>
          <a:off x="3685970"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Writing Test Cases </a:t>
          </a:r>
          <a:endParaRPr lang="en-US" sz="1800" kern="1200" dirty="0"/>
        </a:p>
      </dsp:txBody>
      <dsp:txXfrm>
        <a:off x="4094912" y="1324134"/>
        <a:ext cx="1226824" cy="817883"/>
      </dsp:txXfrm>
    </dsp:sp>
    <dsp:sp modelId="{354FA40A-C0A7-4DF2-8F12-B9C3639228D2}">
      <dsp:nvSpPr>
        <dsp:cNvPr id="0" name=""/>
        <dsp:cNvSpPr/>
      </dsp:nvSpPr>
      <dsp:spPr>
        <a:xfrm>
          <a:off x="5526207"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Review the Test Cases </a:t>
          </a:r>
          <a:endParaRPr lang="en-US" sz="1800" kern="1200" dirty="0"/>
        </a:p>
      </dsp:txBody>
      <dsp:txXfrm>
        <a:off x="5935149" y="1324134"/>
        <a:ext cx="1226824" cy="817883"/>
      </dsp:txXfrm>
    </dsp:sp>
    <dsp:sp modelId="{1F9796A9-CF61-4303-9369-3E4AC36D70FD}">
      <dsp:nvSpPr>
        <dsp:cNvPr id="0" name=""/>
        <dsp:cNvSpPr/>
      </dsp:nvSpPr>
      <dsp:spPr>
        <a:xfrm>
          <a:off x="7366444"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Executing the Test Cases </a:t>
          </a:r>
          <a:endParaRPr lang="en-US" sz="1800" kern="1200" dirty="0"/>
        </a:p>
      </dsp:txBody>
      <dsp:txXfrm>
        <a:off x="7775386" y="1324134"/>
        <a:ext cx="1226824" cy="817883"/>
      </dsp:txXfrm>
    </dsp:sp>
    <dsp:sp modelId="{34A24D3B-E4D3-406F-BFEA-4EFDF892F247}">
      <dsp:nvSpPr>
        <dsp:cNvPr id="0" name=""/>
        <dsp:cNvSpPr/>
      </dsp:nvSpPr>
      <dsp:spPr>
        <a:xfrm>
          <a:off x="9206681" y="1324134"/>
          <a:ext cx="2044707" cy="817883"/>
        </a:xfrm>
        <a:prstGeom prst="chevron">
          <a:avLst/>
        </a:prstGeom>
        <a:solidFill>
          <a:schemeClr val="tx2">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Bug logging and tracking</a:t>
          </a:r>
          <a:endParaRPr lang="en-US" sz="1800" kern="1200" dirty="0"/>
        </a:p>
      </dsp:txBody>
      <dsp:txXfrm>
        <a:off x="9615623" y="1324134"/>
        <a:ext cx="1226824" cy="81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63928-8227-41D0-AE89-CFA802A1F1A9}">
      <dsp:nvSpPr>
        <dsp:cNvPr id="0" name=""/>
        <dsp:cNvSpPr/>
      </dsp:nvSpPr>
      <dsp:spPr>
        <a:xfrm>
          <a:off x="0" y="705177"/>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1</a:t>
          </a:r>
        </a:p>
      </dsp:txBody>
      <dsp:txXfrm>
        <a:off x="701369" y="705177"/>
        <a:ext cx="2104107" cy="1402737"/>
      </dsp:txXfrm>
    </dsp:sp>
    <dsp:sp modelId="{1A46C256-26D0-4187-B703-236F7FCEB45C}">
      <dsp:nvSpPr>
        <dsp:cNvPr id="0" name=""/>
        <dsp:cNvSpPr/>
      </dsp:nvSpPr>
      <dsp:spPr>
        <a:xfrm>
          <a:off x="3084424"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66560" y="797771"/>
        <a:ext cx="1746408" cy="1164272"/>
      </dsp:txXfrm>
    </dsp:sp>
    <dsp:sp modelId="{E6D3E81E-E085-4674-B6CA-429B0D1C073E}">
      <dsp:nvSpPr>
        <dsp:cNvPr id="0" name=""/>
        <dsp:cNvSpPr/>
      </dsp:nvSpPr>
      <dsp:spPr>
        <a:xfrm>
          <a:off x="5587609"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69745" y="797771"/>
        <a:ext cx="1746408" cy="1164272"/>
      </dsp:txXfrm>
    </dsp:sp>
    <dsp:sp modelId="{9E242B9A-A446-4CE5-ABBB-3569BC5FFD19}">
      <dsp:nvSpPr>
        <dsp:cNvPr id="0" name=""/>
        <dsp:cNvSpPr/>
      </dsp:nvSpPr>
      <dsp:spPr>
        <a:xfrm>
          <a:off x="8064161" y="797771"/>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46297" y="797771"/>
        <a:ext cx="1746408" cy="1164272"/>
      </dsp:txXfrm>
    </dsp:sp>
    <dsp:sp modelId="{00CF4DB1-C3E7-47B0-8255-E1670CE672EC}">
      <dsp:nvSpPr>
        <dsp:cNvPr id="0" name=""/>
        <dsp:cNvSpPr/>
      </dsp:nvSpPr>
      <dsp:spPr>
        <a:xfrm>
          <a:off x="0" y="2304298"/>
          <a:ext cx="3506844" cy="1402737"/>
        </a:xfrm>
        <a:prstGeom prst="chevron">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Sprint 2</a:t>
          </a:r>
        </a:p>
      </dsp:txBody>
      <dsp:txXfrm>
        <a:off x="701369" y="2304298"/>
        <a:ext cx="2104107" cy="1402737"/>
      </dsp:txXfrm>
    </dsp:sp>
    <dsp:sp modelId="{E1C200BD-78C1-451F-813A-212C601230B0}">
      <dsp:nvSpPr>
        <dsp:cNvPr id="0" name=""/>
        <dsp:cNvSpPr/>
      </dsp:nvSpPr>
      <dsp:spPr>
        <a:xfrm>
          <a:off x="3057790"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1</a:t>
          </a:r>
        </a:p>
      </dsp:txBody>
      <dsp:txXfrm>
        <a:off x="3639926" y="2396892"/>
        <a:ext cx="1746408" cy="1164272"/>
      </dsp:txXfrm>
    </dsp:sp>
    <dsp:sp modelId="{292A4EF1-4898-4CBB-AC59-56F9C9321C8C}">
      <dsp:nvSpPr>
        <dsp:cNvPr id="0" name=""/>
        <dsp:cNvSpPr/>
      </dsp:nvSpPr>
      <dsp:spPr>
        <a:xfrm>
          <a:off x="5560975"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2</a:t>
          </a:r>
        </a:p>
      </dsp:txBody>
      <dsp:txXfrm>
        <a:off x="6143111" y="2396892"/>
        <a:ext cx="1746408" cy="1164272"/>
      </dsp:txXfrm>
    </dsp:sp>
    <dsp:sp modelId="{F31E59B1-17C6-40DF-913A-8FDB3FF2541A}">
      <dsp:nvSpPr>
        <dsp:cNvPr id="0" name=""/>
        <dsp:cNvSpPr/>
      </dsp:nvSpPr>
      <dsp:spPr>
        <a:xfrm>
          <a:off x="8037527" y="2396892"/>
          <a:ext cx="2910680" cy="1164272"/>
        </a:xfrm>
        <a:prstGeom prst="chevron">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Week 3</a:t>
          </a:r>
        </a:p>
      </dsp:txBody>
      <dsp:txXfrm>
        <a:off x="8619663" y="2396892"/>
        <a:ext cx="1746408" cy="11642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FA0D9-B8E3-4E7B-A0C5-9C1F138AF1AE}">
      <dsp:nvSpPr>
        <dsp:cNvPr id="0" name=""/>
        <dsp:cNvSpPr/>
      </dsp:nvSpPr>
      <dsp:spPr>
        <a:xfrm>
          <a:off x="3935772" y="353"/>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entire application that we want to develop. </a:t>
          </a:r>
          <a:endParaRPr lang="en-US" sz="2600" b="0" kern="1200" dirty="0"/>
        </a:p>
        <a:p>
          <a:pPr marL="228600" lvl="1" indent="-228600" algn="l" defTabSz="1155700">
            <a:lnSpc>
              <a:spcPct val="90000"/>
            </a:lnSpc>
            <a:spcBef>
              <a:spcPct val="0"/>
            </a:spcBef>
            <a:spcAft>
              <a:spcPct val="15000"/>
            </a:spcAft>
            <a:buChar char="•"/>
          </a:pPr>
          <a:endParaRPr lang="en-US" sz="2600" b="0" kern="1200" dirty="0"/>
        </a:p>
      </dsp:txBody>
      <dsp:txXfrm>
        <a:off x="3935772" y="172580"/>
        <a:ext cx="5426919" cy="1033361"/>
      </dsp:txXfrm>
    </dsp:sp>
    <dsp:sp modelId="{2618070D-CE53-4A1C-9D50-61ACEDFE2DBA}">
      <dsp:nvSpPr>
        <dsp:cNvPr id="0" name=""/>
        <dsp:cNvSpPr/>
      </dsp:nvSpPr>
      <dsp:spPr>
        <a:xfrm>
          <a:off x="0" y="353"/>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Product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67612"/>
        <a:ext cx="3827882" cy="1243297"/>
      </dsp:txXfrm>
    </dsp:sp>
    <dsp:sp modelId="{694233EB-D72D-4280-A78E-CE26D4C80B70}">
      <dsp:nvSpPr>
        <dsp:cNvPr id="0" name=""/>
        <dsp:cNvSpPr/>
      </dsp:nvSpPr>
      <dsp:spPr>
        <a:xfrm>
          <a:off x="3962400" y="1515950"/>
          <a:ext cx="5943600" cy="1377815"/>
        </a:xfrm>
        <a:prstGeom prst="rightArrow">
          <a:avLst>
            <a:gd name="adj1" fmla="val 75000"/>
            <a:gd name="adj2" fmla="val 50000"/>
          </a:avLst>
        </a:prstGeom>
        <a:solidFill>
          <a:schemeClr val="bg2">
            <a:lumMod val="5000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t" anchorCtr="0">
          <a:noAutofit/>
        </a:bodyPr>
        <a:lstStyle/>
        <a:p>
          <a:pPr marL="228600" lvl="1" indent="-228600" algn="l" defTabSz="1155700">
            <a:lnSpc>
              <a:spcPct val="90000"/>
            </a:lnSpc>
            <a:spcBef>
              <a:spcPct val="0"/>
            </a:spcBef>
            <a:spcAft>
              <a:spcPct val="15000"/>
            </a:spcAft>
            <a:buChar char="•"/>
          </a:pPr>
          <a:endParaRPr lang="en-US" sz="2600" b="0" kern="1200" dirty="0"/>
        </a:p>
        <a:p>
          <a:pPr marL="228600" lvl="1" indent="-228600" algn="l" defTabSz="1155700">
            <a:lnSpc>
              <a:spcPct val="90000"/>
            </a:lnSpc>
            <a:spcBef>
              <a:spcPct val="0"/>
            </a:spcBef>
            <a:spcAft>
              <a:spcPct val="15000"/>
            </a:spcAft>
            <a:buChar char="•"/>
          </a:pPr>
          <a:r>
            <a:rPr lang="en-US" sz="2600" b="0" kern="1200" dirty="0">
              <a:solidFill>
                <a:schemeClr val="tx1"/>
              </a:solidFill>
            </a:rPr>
            <a:t>The items that we are going to develop in a speciﬁc sprint. </a:t>
          </a:r>
          <a:endParaRPr lang="en-US" sz="2600" b="0" kern="1200" dirty="0"/>
        </a:p>
      </dsp:txBody>
      <dsp:txXfrm>
        <a:off x="3962400" y="1688177"/>
        <a:ext cx="5426919" cy="1033361"/>
      </dsp:txXfrm>
    </dsp:sp>
    <dsp:sp modelId="{DA78D8D8-B66A-470E-98B8-7D5D27B23137}">
      <dsp:nvSpPr>
        <dsp:cNvPr id="0" name=""/>
        <dsp:cNvSpPr/>
      </dsp:nvSpPr>
      <dsp:spPr>
        <a:xfrm>
          <a:off x="0" y="1515950"/>
          <a:ext cx="3962400" cy="1377815"/>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b="0" kern="1200" dirty="0">
              <a:solidFill>
                <a:schemeClr val="tx1"/>
              </a:solidFill>
            </a:rPr>
            <a:t>Sprint </a:t>
          </a:r>
        </a:p>
        <a:p>
          <a:pPr marL="0" lvl="0" indent="0" algn="ctr" defTabSz="1333500">
            <a:lnSpc>
              <a:spcPct val="90000"/>
            </a:lnSpc>
            <a:spcBef>
              <a:spcPct val="0"/>
            </a:spcBef>
            <a:spcAft>
              <a:spcPct val="35000"/>
            </a:spcAft>
            <a:buNone/>
          </a:pPr>
          <a:r>
            <a:rPr lang="en-US" sz="3000" b="0" kern="1200" dirty="0">
              <a:solidFill>
                <a:schemeClr val="tx1"/>
              </a:solidFill>
            </a:rPr>
            <a:t>Backlog </a:t>
          </a:r>
          <a:endParaRPr lang="en-US" sz="3000" b="0" kern="1200" dirty="0"/>
        </a:p>
      </dsp:txBody>
      <dsp:txXfrm>
        <a:off x="67259" y="1583209"/>
        <a:ext cx="3827882" cy="1243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732D2-2624-4A10-BBE6-103A81E32CB6}">
      <dsp:nvSpPr>
        <dsp:cNvPr id="0" name=""/>
        <dsp:cNvSpPr/>
      </dsp:nvSpPr>
      <dsp:spPr>
        <a:xfrm>
          <a:off x="1159815" y="2450"/>
          <a:ext cx="3167621" cy="2144792"/>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rPr>
            <a:t>Product Backlog</a:t>
          </a:r>
        </a:p>
      </dsp:txBody>
      <dsp:txXfrm>
        <a:off x="1623702" y="316548"/>
        <a:ext cx="2239847" cy="1516596"/>
      </dsp:txXfrm>
    </dsp:sp>
    <dsp:sp modelId="{53D0F70F-ADAE-4C2A-AE8D-43AAD7755BA2}">
      <dsp:nvSpPr>
        <dsp:cNvPr id="0" name=""/>
        <dsp:cNvSpPr/>
      </dsp:nvSpPr>
      <dsp:spPr>
        <a:xfrm rot="21599104">
          <a:off x="4867841" y="415373"/>
          <a:ext cx="1145656" cy="1317540"/>
        </a:xfrm>
        <a:prstGeom prst="rightArrow">
          <a:avLst>
            <a:gd name="adj1" fmla="val 60000"/>
            <a:gd name="adj2" fmla="val 50000"/>
          </a:avLst>
        </a:prstGeom>
        <a:solidFill>
          <a:srgbClr val="00B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solidFill>
              <a:schemeClr val="tx1"/>
            </a:solidFill>
          </a:endParaRPr>
        </a:p>
      </dsp:txBody>
      <dsp:txXfrm>
        <a:off x="4867841" y="678926"/>
        <a:ext cx="801959" cy="790524"/>
      </dsp:txXfrm>
    </dsp:sp>
    <dsp:sp modelId="{1861524D-C081-40E0-979A-0EFB9897B442}">
      <dsp:nvSpPr>
        <dsp:cNvPr id="0" name=""/>
        <dsp:cNvSpPr/>
      </dsp:nvSpPr>
      <dsp:spPr>
        <a:xfrm>
          <a:off x="6489053" y="426131"/>
          <a:ext cx="1909229" cy="1294979"/>
        </a:xfrm>
        <a:prstGeom prst="ellipse">
          <a:avLst/>
        </a:prstGeom>
        <a:solidFill>
          <a:schemeClr val="bg1">
            <a:lumMod val="9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rPr>
            <a:t>Sprint</a:t>
          </a:r>
        </a:p>
        <a:p>
          <a:pPr marL="0" lvl="0" indent="0" algn="ctr" defTabSz="1111250">
            <a:lnSpc>
              <a:spcPct val="90000"/>
            </a:lnSpc>
            <a:spcBef>
              <a:spcPct val="0"/>
            </a:spcBef>
            <a:spcAft>
              <a:spcPct val="35000"/>
            </a:spcAft>
            <a:buNone/>
          </a:pPr>
          <a:r>
            <a:rPr lang="en-US" sz="2500" kern="1200" dirty="0">
              <a:solidFill>
                <a:schemeClr val="tx1"/>
              </a:solidFill>
            </a:rPr>
            <a:t>Backlog</a:t>
          </a:r>
        </a:p>
      </dsp:txBody>
      <dsp:txXfrm>
        <a:off x="6768653" y="615776"/>
        <a:ext cx="1350029" cy="915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4F913-DDC6-45EE-9023-62966498AD68}">
      <dsp:nvSpPr>
        <dsp:cNvPr id="0" name=""/>
        <dsp:cNvSpPr/>
      </dsp:nvSpPr>
      <dsp:spPr>
        <a:xfrm>
          <a:off x="-6126981" y="-937410"/>
          <a:ext cx="7293488" cy="7293488"/>
        </a:xfrm>
        <a:prstGeom prst="blockArc">
          <a:avLst>
            <a:gd name="adj1" fmla="val 18900000"/>
            <a:gd name="adj2" fmla="val 2700000"/>
            <a:gd name="adj3" fmla="val 29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E4186B-F7C4-4265-B9FA-5305A86FD483}">
      <dsp:nvSpPr>
        <dsp:cNvPr id="0" name=""/>
        <dsp:cNvSpPr/>
      </dsp:nvSpPr>
      <dsp:spPr>
        <a:xfrm>
          <a:off x="434398" y="285347"/>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DAILY STAND UP</a:t>
          </a:r>
          <a:endParaRPr lang="en-US" sz="3000" kern="1200" dirty="0"/>
        </a:p>
      </dsp:txBody>
      <dsp:txXfrm>
        <a:off x="434398" y="285347"/>
        <a:ext cx="8490977" cy="570477"/>
      </dsp:txXfrm>
    </dsp:sp>
    <dsp:sp modelId="{BF4F6216-40D7-438B-9EE1-5374F784C618}">
      <dsp:nvSpPr>
        <dsp:cNvPr id="0" name=""/>
        <dsp:cNvSpPr/>
      </dsp:nvSpPr>
      <dsp:spPr>
        <a:xfrm>
          <a:off x="77849" y="214037"/>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ABEDB-F0B9-48D0-B8B2-44917A7D8384}">
      <dsp:nvSpPr>
        <dsp:cNvPr id="0" name=""/>
        <dsp:cNvSpPr/>
      </dsp:nvSpPr>
      <dsp:spPr>
        <a:xfrm>
          <a:off x="873733" y="1149831"/>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QA STATUS MEETING (ONLY FOR QA)</a:t>
          </a:r>
          <a:endParaRPr lang="en-US" sz="3000" kern="1200" dirty="0"/>
        </a:p>
      </dsp:txBody>
      <dsp:txXfrm>
        <a:off x="873733" y="1149831"/>
        <a:ext cx="8021721" cy="570477"/>
      </dsp:txXfrm>
    </dsp:sp>
    <dsp:sp modelId="{BFED7BA5-6A61-4722-A9A7-A3C83EBCD819}">
      <dsp:nvSpPr>
        <dsp:cNvPr id="0" name=""/>
        <dsp:cNvSpPr/>
      </dsp:nvSpPr>
      <dsp:spPr>
        <a:xfrm>
          <a:off x="547106" y="1069644"/>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11F381-5A19-46E0-A031-4E5A6EE605CB}">
      <dsp:nvSpPr>
        <dsp:cNvPr id="0" name=""/>
        <dsp:cNvSpPr/>
      </dsp:nvSpPr>
      <dsp:spPr>
        <a:xfrm>
          <a:off x="1118233" y="1996562"/>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MID SPRINT REVIEW MEETING (SCRUM TEAM)</a:t>
          </a:r>
          <a:endParaRPr lang="en-US" sz="3000" kern="1200" dirty="0"/>
        </a:p>
      </dsp:txBody>
      <dsp:txXfrm>
        <a:off x="1118233" y="1996562"/>
        <a:ext cx="7807141" cy="570477"/>
      </dsp:txXfrm>
    </dsp:sp>
    <dsp:sp modelId="{B94DE991-CD19-42BB-9411-846E868E3B0A}">
      <dsp:nvSpPr>
        <dsp:cNvPr id="0" name=""/>
        <dsp:cNvSpPr/>
      </dsp:nvSpPr>
      <dsp:spPr>
        <a:xfrm>
          <a:off x="761685" y="1925252"/>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ECA8E7-0422-4B2F-928E-152046A1729A}">
      <dsp:nvSpPr>
        <dsp:cNvPr id="0" name=""/>
        <dsp:cNvSpPr/>
      </dsp:nvSpPr>
      <dsp:spPr>
        <a:xfrm>
          <a:off x="1118233" y="2851627"/>
          <a:ext cx="780714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QUARTERLY MEETING ( IT DEPARTMENT )</a:t>
          </a:r>
          <a:endParaRPr lang="en-US" sz="3000" kern="1200" dirty="0"/>
        </a:p>
      </dsp:txBody>
      <dsp:txXfrm>
        <a:off x="1118233" y="2851627"/>
        <a:ext cx="7807141" cy="570477"/>
      </dsp:txXfrm>
    </dsp:sp>
    <dsp:sp modelId="{AE527059-2CEB-4219-BF88-227C656E3F98}">
      <dsp:nvSpPr>
        <dsp:cNvPr id="0" name=""/>
        <dsp:cNvSpPr/>
      </dsp:nvSpPr>
      <dsp:spPr>
        <a:xfrm>
          <a:off x="761685" y="2780318"/>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D730C0-F763-47B9-8DDB-8EAA29D7A98A}">
      <dsp:nvSpPr>
        <dsp:cNvPr id="0" name=""/>
        <dsp:cNvSpPr/>
      </dsp:nvSpPr>
      <dsp:spPr>
        <a:xfrm>
          <a:off x="903654" y="3707235"/>
          <a:ext cx="8021721"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CATCH UP MEETING (OFF SHORE TEAM)</a:t>
          </a:r>
          <a:endParaRPr lang="en-US" sz="3000" kern="1200" dirty="0"/>
        </a:p>
      </dsp:txBody>
      <dsp:txXfrm>
        <a:off x="903654" y="3707235"/>
        <a:ext cx="8021721" cy="570477"/>
      </dsp:txXfrm>
    </dsp:sp>
    <dsp:sp modelId="{82FA2563-E245-494E-A7BE-491BBA0C0512}">
      <dsp:nvSpPr>
        <dsp:cNvPr id="0" name=""/>
        <dsp:cNvSpPr/>
      </dsp:nvSpPr>
      <dsp:spPr>
        <a:xfrm>
          <a:off x="547106" y="3635925"/>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AE1966-07A3-4CB4-ADBF-DAF7F1E4A6B6}">
      <dsp:nvSpPr>
        <dsp:cNvPr id="0" name=""/>
        <dsp:cNvSpPr/>
      </dsp:nvSpPr>
      <dsp:spPr>
        <a:xfrm>
          <a:off x="434398" y="4562842"/>
          <a:ext cx="8490977" cy="570477"/>
        </a:xfrm>
        <a:prstGeom prst="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LUNCH &amp; LEARN</a:t>
          </a:r>
          <a:endParaRPr lang="en-US" sz="3000" kern="1200" dirty="0"/>
        </a:p>
      </dsp:txBody>
      <dsp:txXfrm>
        <a:off x="434398" y="4562842"/>
        <a:ext cx="8490977" cy="570477"/>
      </dsp:txXfrm>
    </dsp:sp>
    <dsp:sp modelId="{61B22D3C-717C-4AE3-AAE5-B5DD7F318DBD}">
      <dsp:nvSpPr>
        <dsp:cNvPr id="0" name=""/>
        <dsp:cNvSpPr/>
      </dsp:nvSpPr>
      <dsp:spPr>
        <a:xfrm>
          <a:off x="77849" y="4491533"/>
          <a:ext cx="713096" cy="71309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5C1E-EAAA-4E4D-8055-29A47052863F}">
      <dsp:nvSpPr>
        <dsp:cNvPr id="0" name=""/>
        <dsp:cNvSpPr/>
      </dsp:nvSpPr>
      <dsp:spPr>
        <a:xfrm>
          <a:off x="0" y="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Reproduce Manually</a:t>
          </a:r>
        </a:p>
      </dsp:txBody>
      <dsp:txXfrm>
        <a:off x="31201" y="31201"/>
        <a:ext cx="5262860" cy="1002880"/>
      </dsp:txXfrm>
    </dsp:sp>
    <dsp:sp modelId="{9A807675-4202-4BF9-B185-9DDAB321DFB7}">
      <dsp:nvSpPr>
        <dsp:cNvPr id="0" name=""/>
        <dsp:cNvSpPr/>
      </dsp:nvSpPr>
      <dsp:spPr>
        <a:xfrm>
          <a:off x="544575" y="125897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Create a Ticket</a:t>
          </a:r>
        </a:p>
      </dsp:txBody>
      <dsp:txXfrm>
        <a:off x="575776" y="1290171"/>
        <a:ext cx="5202988" cy="1002880"/>
      </dsp:txXfrm>
    </dsp:sp>
    <dsp:sp modelId="{4F596D6A-9494-4BE2-8098-5C211FCA0C72}">
      <dsp:nvSpPr>
        <dsp:cNvPr id="0" name=""/>
        <dsp:cNvSpPr/>
      </dsp:nvSpPr>
      <dsp:spPr>
        <a:xfrm>
          <a:off x="1081024" y="251794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After Developer fixed Re Test</a:t>
          </a:r>
        </a:p>
      </dsp:txBody>
      <dsp:txXfrm>
        <a:off x="1112225" y="2549141"/>
        <a:ext cx="5211116" cy="1002880"/>
      </dsp:txXfrm>
    </dsp:sp>
    <dsp:sp modelId="{792A6E62-8599-4E65-AEC8-911653DC8533}">
      <dsp:nvSpPr>
        <dsp:cNvPr id="0" name=""/>
        <dsp:cNvSpPr/>
      </dsp:nvSpPr>
      <dsp:spPr>
        <a:xfrm>
          <a:off x="1625599" y="3776910"/>
          <a:ext cx="6502400" cy="1065282"/>
        </a:xfrm>
        <a:prstGeom prst="roundRect">
          <a:avLst>
            <a:gd name="adj" fmla="val 10000"/>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solidFill>
                <a:schemeClr val="tx1"/>
              </a:solidFill>
            </a:rPr>
            <a:t>If Pass Close it, if Fails again assign back to Developer</a:t>
          </a:r>
        </a:p>
      </dsp:txBody>
      <dsp:txXfrm>
        <a:off x="1656800" y="3808111"/>
        <a:ext cx="5202988" cy="1002880"/>
      </dsp:txXfrm>
    </dsp:sp>
    <dsp:sp modelId="{FB7447D6-046D-43C4-A3A3-8A73BB0C89A1}">
      <dsp:nvSpPr>
        <dsp:cNvPr id="0" name=""/>
        <dsp:cNvSpPr/>
      </dsp:nvSpPr>
      <dsp:spPr>
        <a:xfrm>
          <a:off x="5809966" y="81590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5965763" y="815909"/>
        <a:ext cx="380839" cy="521056"/>
      </dsp:txXfrm>
    </dsp:sp>
    <dsp:sp modelId="{FCB7EC04-B3F7-4623-9829-D341C0A75CB5}">
      <dsp:nvSpPr>
        <dsp:cNvPr id="0" name=""/>
        <dsp:cNvSpPr/>
      </dsp:nvSpPr>
      <dsp:spPr>
        <a:xfrm>
          <a:off x="6354542" y="207487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6510339" y="2074879"/>
        <a:ext cx="380839" cy="521056"/>
      </dsp:txXfrm>
    </dsp:sp>
    <dsp:sp modelId="{7765CD24-2E7D-4D19-A9F1-71C0844B4067}">
      <dsp:nvSpPr>
        <dsp:cNvPr id="0" name=""/>
        <dsp:cNvSpPr/>
      </dsp:nvSpPr>
      <dsp:spPr>
        <a:xfrm>
          <a:off x="6890990" y="3333849"/>
          <a:ext cx="692433" cy="6924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solidFill>
              <a:schemeClr val="tx1"/>
            </a:solidFill>
          </a:endParaRPr>
        </a:p>
      </dsp:txBody>
      <dsp:txXfrm>
        <a:off x="7046787" y="3333849"/>
        <a:ext cx="380839" cy="5210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10/17/2019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5345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54410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153873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408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791770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782576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029700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9110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22008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01435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62471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479671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88361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51510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08034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4132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97054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10/17/2019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138309248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oftwaretestingclass.com/how-to-write-good-test-cases/" TargetMode="External"/><Relationship Id="rId2" Type="http://schemas.openxmlformats.org/officeDocument/2006/relationships/hyperlink" Target="https://www.softwaretestingclass.com/software-requirement-specification-sr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edefined Process 2">
            <a:extLst>
              <a:ext uri="{FF2B5EF4-FFF2-40B4-BE49-F238E27FC236}">
                <a16:creationId xmlns:a16="http://schemas.microsoft.com/office/drawing/2014/main" id="{495A4888-0D2B-4B8F-871D-6F2F98C46469}"/>
              </a:ext>
            </a:extLst>
          </p:cNvPr>
          <p:cNvSpPr/>
          <p:nvPr/>
        </p:nvSpPr>
        <p:spPr>
          <a:xfrm>
            <a:off x="1399712" y="373439"/>
            <a:ext cx="9392575" cy="496573"/>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Topics</a:t>
            </a:r>
          </a:p>
        </p:txBody>
      </p:sp>
      <p:sp>
        <p:nvSpPr>
          <p:cNvPr id="2" name="Rectangle 1">
            <a:extLst>
              <a:ext uri="{FF2B5EF4-FFF2-40B4-BE49-F238E27FC236}">
                <a16:creationId xmlns:a16="http://schemas.microsoft.com/office/drawing/2014/main" id="{95FF1CCD-CE72-4DA7-982A-16E8A01BB25D}"/>
              </a:ext>
            </a:extLst>
          </p:cNvPr>
          <p:cNvSpPr/>
          <p:nvPr/>
        </p:nvSpPr>
        <p:spPr>
          <a:xfrm>
            <a:off x="1526959" y="976544"/>
            <a:ext cx="9037468" cy="56461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SDLC</a:t>
            </a:r>
          </a:p>
          <a:p>
            <a:pPr marL="342900" indent="-342900">
              <a:buAutoNum type="arabicPeriod"/>
            </a:pPr>
            <a:r>
              <a:rPr lang="en-US" dirty="0">
                <a:solidFill>
                  <a:schemeClr val="tx1"/>
                </a:solidFill>
              </a:rPr>
              <a:t>STLC</a:t>
            </a:r>
          </a:p>
          <a:p>
            <a:pPr marL="342900" indent="-342900">
              <a:buAutoNum type="arabicPeriod"/>
            </a:pPr>
            <a:r>
              <a:rPr lang="en-US" dirty="0">
                <a:solidFill>
                  <a:schemeClr val="tx1"/>
                </a:solidFill>
              </a:rPr>
              <a:t>QA PROCCESS</a:t>
            </a:r>
          </a:p>
          <a:p>
            <a:pPr marL="342900" indent="-342900">
              <a:buAutoNum type="arabicPeriod"/>
            </a:pPr>
            <a:r>
              <a:rPr lang="en-US" dirty="0">
                <a:solidFill>
                  <a:schemeClr val="tx1"/>
                </a:solidFill>
              </a:rPr>
              <a:t>AGILE VS WATERFALL</a:t>
            </a:r>
          </a:p>
          <a:p>
            <a:pPr marL="342900" indent="-342900">
              <a:buAutoNum type="arabicPeriod"/>
            </a:pPr>
            <a:r>
              <a:rPr lang="en-US" dirty="0">
                <a:solidFill>
                  <a:schemeClr val="tx1"/>
                </a:solidFill>
              </a:rPr>
              <a:t>TEAMS</a:t>
            </a:r>
          </a:p>
          <a:p>
            <a:pPr marL="342900" indent="-342900">
              <a:buAutoNum type="arabicPeriod"/>
            </a:pPr>
            <a:r>
              <a:rPr lang="en-US" dirty="0">
                <a:solidFill>
                  <a:schemeClr val="tx1"/>
                </a:solidFill>
              </a:rPr>
              <a:t>AGILE CEREMONIES</a:t>
            </a:r>
          </a:p>
          <a:p>
            <a:pPr marL="342900" indent="-342900">
              <a:buAutoNum type="arabicPeriod"/>
            </a:pPr>
            <a:r>
              <a:rPr lang="en-US" dirty="0">
                <a:solidFill>
                  <a:schemeClr val="tx1"/>
                </a:solidFill>
              </a:rPr>
              <a:t>JIRA</a:t>
            </a:r>
          </a:p>
          <a:p>
            <a:pPr marL="342900" indent="-342900">
              <a:buAutoNum type="arabicPeriod"/>
            </a:pPr>
            <a:r>
              <a:rPr lang="en-US" dirty="0">
                <a:solidFill>
                  <a:schemeClr val="tx1"/>
                </a:solidFill>
              </a:rPr>
              <a:t>DEFECT LIFE CYCLE</a:t>
            </a:r>
          </a:p>
          <a:p>
            <a:pPr marL="342900" indent="-342900">
              <a:buAutoNum type="arabicPeriod"/>
            </a:pPr>
            <a:r>
              <a:rPr lang="en-US" dirty="0">
                <a:solidFill>
                  <a:schemeClr val="tx1"/>
                </a:solidFill>
              </a:rPr>
              <a:t>ENVIRONEMNTS</a:t>
            </a:r>
          </a:p>
          <a:p>
            <a:pPr marL="342900" indent="-342900">
              <a:buAutoNum type="arabicPeriod"/>
            </a:pPr>
            <a:r>
              <a:rPr lang="en-US" dirty="0">
                <a:solidFill>
                  <a:schemeClr val="tx1"/>
                </a:solidFill>
              </a:rPr>
              <a:t>BRD,USER STORY, TEST SCENARIO, TEST CASE, TEST SCRIPT</a:t>
            </a:r>
          </a:p>
          <a:p>
            <a:pPr marL="342900" indent="-342900">
              <a:buAutoNum type="arabicPeriod"/>
            </a:pPr>
            <a:r>
              <a:rPr lang="en-US" dirty="0">
                <a:solidFill>
                  <a:schemeClr val="tx1"/>
                </a:solidFill>
              </a:rPr>
              <a:t>QA PROCESS QUESTIONS</a:t>
            </a:r>
          </a:p>
          <a:p>
            <a:pPr marL="342900" indent="-342900">
              <a:buAutoNum type="arabicPeriod"/>
            </a:pPr>
            <a:r>
              <a:rPr lang="en-US" dirty="0">
                <a:solidFill>
                  <a:schemeClr val="tx1"/>
                </a:solidFill>
              </a:rPr>
              <a:t>INTERVIEW PREP QUESTIONS</a:t>
            </a:r>
          </a:p>
          <a:p>
            <a:pPr marL="342900" indent="-342900">
              <a:buAutoNum type="arabicPeriod"/>
            </a:pPr>
            <a:r>
              <a:rPr lang="en-US" dirty="0">
                <a:solidFill>
                  <a:schemeClr val="tx1"/>
                </a:solidFill>
              </a:rPr>
              <a:t>POSTMAN</a:t>
            </a:r>
          </a:p>
          <a:p>
            <a:pPr marL="342900" indent="-342900">
              <a:buAutoNum type="arabicPeriod"/>
            </a:pPr>
            <a:r>
              <a:rPr lang="en-US" dirty="0">
                <a:solidFill>
                  <a:schemeClr val="tx1"/>
                </a:solidFill>
              </a:rPr>
              <a:t>HOW TO WRITE RESUME</a:t>
            </a:r>
          </a:p>
          <a:p>
            <a:pPr marL="342900" indent="-342900">
              <a:buAutoNum type="arabicPeriod"/>
            </a:pPr>
            <a:r>
              <a:rPr lang="en-US" dirty="0">
                <a:solidFill>
                  <a:schemeClr val="tx1"/>
                </a:solidFill>
              </a:rPr>
              <a:t>JOB HUNTING PROCCESS</a:t>
            </a:r>
          </a:p>
          <a:p>
            <a:pPr marL="342900" indent="-342900">
              <a:buAutoNum type="arabicPeriod"/>
            </a:pPr>
            <a:r>
              <a:rPr lang="en-US" dirty="0">
                <a:solidFill>
                  <a:schemeClr val="tx1"/>
                </a:solidFill>
              </a:rPr>
              <a:t>HOW TO HANDLE RECRUITERS AND JOB OFFERS</a:t>
            </a:r>
          </a:p>
          <a:p>
            <a:pPr marL="342900" indent="-342900">
              <a:buAutoNum type="arabicPeriod"/>
            </a:pPr>
            <a:r>
              <a:rPr lang="en-US" dirty="0">
                <a:solidFill>
                  <a:schemeClr val="tx1"/>
                </a:solidFill>
              </a:rPr>
              <a:t>FIRST WEEKS OF NEW JOB</a:t>
            </a:r>
          </a:p>
          <a:p>
            <a:pPr marL="342900" indent="-342900">
              <a:buAutoNum type="arabicPeriod"/>
            </a:pPr>
            <a:r>
              <a:rPr lang="en-US" dirty="0">
                <a:solidFill>
                  <a:schemeClr val="tx1"/>
                </a:solidFill>
              </a:rPr>
              <a:t>MORE</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44951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Bug logging and tracking</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68824"/>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It is a process of reporting the defect and once it is fixed tester should retest if passes, we close the ticket if not we should send back to developer. </a:t>
            </a:r>
          </a:p>
        </p:txBody>
      </p:sp>
    </p:spTree>
    <p:extLst>
      <p:ext uri="{BB962C8B-B14F-4D97-AF65-F5344CB8AC3E}">
        <p14:creationId xmlns:p14="http://schemas.microsoft.com/office/powerpoint/2010/main" val="330216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1E22B1-70ED-4B52-A53E-41ECB699B918}"/>
              </a:ext>
            </a:extLst>
          </p:cNvPr>
          <p:cNvSpPr/>
          <p:nvPr/>
        </p:nvSpPr>
        <p:spPr>
          <a:xfrm>
            <a:off x="1779886" y="190435"/>
            <a:ext cx="8309500" cy="58949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Testing’s Contributions to Success</a:t>
            </a:r>
          </a:p>
        </p:txBody>
      </p:sp>
      <p:sp>
        <p:nvSpPr>
          <p:cNvPr id="9" name="Rectangle 8">
            <a:extLst>
              <a:ext uri="{FF2B5EF4-FFF2-40B4-BE49-F238E27FC236}">
                <a16:creationId xmlns:a16="http://schemas.microsoft.com/office/drawing/2014/main" id="{2C213AFB-DC2C-4C88-9AE7-6C08F5079D1A}"/>
              </a:ext>
            </a:extLst>
          </p:cNvPr>
          <p:cNvSpPr/>
          <p:nvPr/>
        </p:nvSpPr>
        <p:spPr>
          <a:xfrm>
            <a:off x="1779886" y="1597892"/>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involved in requirements reviews or user story refinement could detect defects in these work products. The identification and removal of requirements defects reduces the risk of incorrect or untestable functionality being developed. </a:t>
            </a:r>
          </a:p>
        </p:txBody>
      </p:sp>
      <p:sp>
        <p:nvSpPr>
          <p:cNvPr id="10" name="Rectangle 9">
            <a:extLst>
              <a:ext uri="{FF2B5EF4-FFF2-40B4-BE49-F238E27FC236}">
                <a16:creationId xmlns:a16="http://schemas.microsoft.com/office/drawing/2014/main" id="{79FF1EBC-C5A2-4249-B80E-A4580A172BCF}"/>
              </a:ext>
            </a:extLst>
          </p:cNvPr>
          <p:cNvSpPr/>
          <p:nvPr/>
        </p:nvSpPr>
        <p:spPr>
          <a:xfrm>
            <a:off x="1779886" y="3086034"/>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work closely with system designers while the system is being designed can increase each party’s understanding of the design and how to test it. This increased understanding can reduce the risk of fundamental design defects and enable tests to be identified at an early stage</a:t>
            </a:r>
          </a:p>
        </p:txBody>
      </p:sp>
      <p:sp>
        <p:nvSpPr>
          <p:cNvPr id="11" name="Rectangle 10">
            <a:extLst>
              <a:ext uri="{FF2B5EF4-FFF2-40B4-BE49-F238E27FC236}">
                <a16:creationId xmlns:a16="http://schemas.microsoft.com/office/drawing/2014/main" id="{3F6E582C-55C0-4508-A2CA-EA146C8D9FFB}"/>
              </a:ext>
            </a:extLst>
          </p:cNvPr>
          <p:cNvSpPr/>
          <p:nvPr/>
        </p:nvSpPr>
        <p:spPr>
          <a:xfrm>
            <a:off x="1779886" y="4574176"/>
            <a:ext cx="8309500" cy="1158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Having testers work closely with developers while the code is under development can increase each party’s understanding of the code and how to test it. This increased understanding can reduce the risk of defects within the code and the tests.</a:t>
            </a:r>
          </a:p>
        </p:txBody>
      </p:sp>
    </p:spTree>
    <p:extLst>
      <p:ext uri="{BB962C8B-B14F-4D97-AF65-F5344CB8AC3E}">
        <p14:creationId xmlns:p14="http://schemas.microsoft.com/office/powerpoint/2010/main" val="8939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style.rotation</p:attrName>
                                        </p:attrNameLst>
                                      </p:cBhvr>
                                      <p:tavLst>
                                        <p:tav tm="0">
                                          <p:val>
                                            <p:fltVal val="90"/>
                                          </p:val>
                                        </p:tav>
                                        <p:tav tm="100000">
                                          <p:val>
                                            <p:fltVal val="0"/>
                                          </p:val>
                                        </p:tav>
                                      </p:tavLst>
                                    </p:anim>
                                    <p:animEffect transition="in" filter="fade">
                                      <p:cBhvr>
                                        <p:cTn id="18" dur="1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style.rotation</p:attrName>
                                        </p:attrNameLst>
                                      </p:cBhvr>
                                      <p:tavLst>
                                        <p:tav tm="0">
                                          <p:val>
                                            <p:fltVal val="90"/>
                                          </p:val>
                                        </p:tav>
                                        <p:tav tm="100000">
                                          <p:val>
                                            <p:fltVal val="0"/>
                                          </p:val>
                                        </p:tav>
                                      </p:tavLst>
                                    </p:anim>
                                    <p:animEffect transition="in" filter="fade">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1000" fill="hold"/>
                                        <p:tgtEl>
                                          <p:spTgt spid="11"/>
                                        </p:tgtEl>
                                        <p:attrNameLst>
                                          <p:attrName>ppt_w</p:attrName>
                                        </p:attrNameLst>
                                      </p:cBhvr>
                                      <p:tavLst>
                                        <p:tav tm="0">
                                          <p:val>
                                            <p:fltVal val="0"/>
                                          </p:val>
                                        </p:tav>
                                        <p:tav tm="100000">
                                          <p:val>
                                            <p:strVal val="#ppt_w"/>
                                          </p:val>
                                        </p:tav>
                                      </p:tavLst>
                                    </p:anim>
                                    <p:anim calcmode="lin" valueType="num">
                                      <p:cBhvr>
                                        <p:cTn id="32" dur="1000" fill="hold"/>
                                        <p:tgtEl>
                                          <p:spTgt spid="11"/>
                                        </p:tgtEl>
                                        <p:attrNameLst>
                                          <p:attrName>ppt_h</p:attrName>
                                        </p:attrNameLst>
                                      </p:cBhvr>
                                      <p:tavLst>
                                        <p:tav tm="0">
                                          <p:val>
                                            <p:fltVal val="0"/>
                                          </p:val>
                                        </p:tav>
                                        <p:tav tm="100000">
                                          <p:val>
                                            <p:strVal val="#ppt_h"/>
                                          </p:val>
                                        </p:tav>
                                      </p:tavLst>
                                    </p:anim>
                                    <p:anim calcmode="lin" valueType="num">
                                      <p:cBhvr>
                                        <p:cTn id="33" dur="1000" fill="hold"/>
                                        <p:tgtEl>
                                          <p:spTgt spid="11"/>
                                        </p:tgtEl>
                                        <p:attrNameLst>
                                          <p:attrName>style.rotation</p:attrName>
                                        </p:attrNameLst>
                                      </p:cBhvr>
                                      <p:tavLst>
                                        <p:tav tm="0">
                                          <p:val>
                                            <p:fltVal val="90"/>
                                          </p:val>
                                        </p:tav>
                                        <p:tav tm="100000">
                                          <p:val>
                                            <p:fltVal val="0"/>
                                          </p:val>
                                        </p:tav>
                                      </p:tavLst>
                                    </p:anim>
                                    <p:animEffect transition="in" filter="fade">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E9208D9-86DD-42D7-AE83-B2F977BA72BD}"/>
              </a:ext>
            </a:extLst>
          </p:cNvPr>
          <p:cNvGraphicFramePr/>
          <p:nvPr>
            <p:extLst>
              <p:ext uri="{D42A27DB-BD31-4B8C-83A1-F6EECF244321}">
                <p14:modId xmlns:p14="http://schemas.microsoft.com/office/powerpoint/2010/main" val="503382922"/>
              </p:ext>
            </p:extLst>
          </p:nvPr>
        </p:nvGraphicFramePr>
        <p:xfrm>
          <a:off x="870012" y="1642368"/>
          <a:ext cx="10981678" cy="4358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Predefined Process 4">
            <a:extLst>
              <a:ext uri="{FF2B5EF4-FFF2-40B4-BE49-F238E27FC236}">
                <a16:creationId xmlns:a16="http://schemas.microsoft.com/office/drawing/2014/main" id="{667DD752-A431-4ECC-BA25-AA52EF9BBE71}"/>
              </a:ext>
            </a:extLst>
          </p:cNvPr>
          <p:cNvSpPr/>
          <p:nvPr/>
        </p:nvSpPr>
        <p:spPr>
          <a:xfrm>
            <a:off x="2743200" y="381740"/>
            <a:ext cx="6489577" cy="603681"/>
          </a:xfrm>
          <a:prstGeom prst="flowChartPredefined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PROJECT</a:t>
            </a:r>
          </a:p>
        </p:txBody>
      </p:sp>
    </p:spTree>
    <p:extLst>
      <p:ext uri="{BB962C8B-B14F-4D97-AF65-F5344CB8AC3E}">
        <p14:creationId xmlns:p14="http://schemas.microsoft.com/office/powerpoint/2010/main" val="174489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SPRINT PLANNING</a:t>
            </a: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5"/>
            <a:ext cx="8309500" cy="26189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We take  user  stories  from Product backlog to Sprint  Backlog.</a:t>
            </a:r>
          </a:p>
          <a:p>
            <a:pPr marL="342900" indent="-342900" algn="just">
              <a:buAutoNum type="arabicPeriod"/>
            </a:pPr>
            <a:endParaRPr lang="en-US" dirty="0">
              <a:solidFill>
                <a:schemeClr val="tx1"/>
              </a:solidFill>
            </a:endParaRPr>
          </a:p>
          <a:p>
            <a:pPr marL="342900" indent="-342900" algn="just">
              <a:buFontTx/>
              <a:buAutoNum type="arabicPeriod"/>
            </a:pPr>
            <a:r>
              <a:rPr lang="en-US" dirty="0">
                <a:solidFill>
                  <a:schemeClr val="tx1"/>
                </a:solidFill>
              </a:rPr>
              <a:t>As scrum team we  give points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It takes  </a:t>
            </a:r>
            <a:r>
              <a:rPr lang="en-US">
                <a:solidFill>
                  <a:schemeClr val="tx1"/>
                </a:solidFill>
              </a:rPr>
              <a:t>around 1-2 </a:t>
            </a:r>
            <a:r>
              <a:rPr lang="en-US" dirty="0">
                <a:solidFill>
                  <a:schemeClr val="tx1"/>
                </a:solidFill>
              </a:rPr>
              <a:t>hours</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Lead by  scrum master</a:t>
            </a:r>
          </a:p>
          <a:p>
            <a:pPr marL="342900" indent="-342900" algn="just">
              <a:buAutoNum type="arabicPeriod"/>
            </a:pPr>
            <a:endParaRPr lang="en-US" dirty="0">
              <a:solidFill>
                <a:schemeClr val="tx1"/>
              </a:solidFill>
            </a:endParaRPr>
          </a:p>
          <a:p>
            <a:pPr marL="342900" indent="-342900" algn="just">
              <a:buAutoNum type="arabicPeriod"/>
            </a:pPr>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293933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FA5ADA-DE2A-4D9E-91AB-5677DA7F68E0}"/>
              </a:ext>
            </a:extLst>
          </p:cNvPr>
          <p:cNvSpPr/>
          <p:nvPr/>
        </p:nvSpPr>
        <p:spPr>
          <a:xfrm>
            <a:off x="1861313" y="1036468"/>
            <a:ext cx="8309500" cy="1003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 What is </a:t>
            </a:r>
            <a:r>
              <a:rPr lang="en-US" b="1" dirty="0">
                <a:solidFill>
                  <a:schemeClr val="tx1"/>
                </a:solidFill>
              </a:rPr>
              <a:t>VELOCITY &amp; CAPACITY</a:t>
            </a:r>
            <a:r>
              <a:rPr lang="en-US" dirty="0">
                <a:solidFill>
                  <a:schemeClr val="tx1"/>
                </a:solidFill>
              </a:rPr>
              <a:t>?</a:t>
            </a:r>
          </a:p>
          <a:p>
            <a:pPr algn="just"/>
            <a:endParaRPr lang="en-US" dirty="0">
              <a:solidFill>
                <a:schemeClr val="tx1"/>
              </a:solidFill>
            </a:endParaRPr>
          </a:p>
        </p:txBody>
      </p:sp>
      <p:sp>
        <p:nvSpPr>
          <p:cNvPr id="5" name="Rectangle 4">
            <a:extLst>
              <a:ext uri="{FF2B5EF4-FFF2-40B4-BE49-F238E27FC236}">
                <a16:creationId xmlns:a16="http://schemas.microsoft.com/office/drawing/2014/main" id="{13441CB0-48BB-41C3-A8B9-A96315F46660}"/>
              </a:ext>
            </a:extLst>
          </p:cNvPr>
          <p:cNvSpPr/>
          <p:nvPr/>
        </p:nvSpPr>
        <p:spPr>
          <a:xfrm>
            <a:off x="1665008" y="3395154"/>
            <a:ext cx="9037468" cy="25212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tx1"/>
                </a:solidFill>
              </a:rPr>
              <a:t>VELOCITY:   is average points you have completed during the sprint as scrum team</a:t>
            </a:r>
          </a:p>
          <a:p>
            <a:pPr lvl="0"/>
            <a:endParaRPr lang="en-US" dirty="0">
              <a:solidFill>
                <a:schemeClr val="tx1"/>
              </a:solidFill>
            </a:endParaRPr>
          </a:p>
          <a:p>
            <a:pPr lvl="0"/>
            <a:r>
              <a:rPr lang="en-US" b="1" dirty="0">
                <a:solidFill>
                  <a:schemeClr val="tx1"/>
                </a:solidFill>
              </a:rPr>
              <a:t>CAPACITY:  How many resources you have available</a:t>
            </a:r>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42781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27521A1-AE02-4B0A-B070-394DF6819196}"/>
              </a:ext>
            </a:extLst>
          </p:cNvPr>
          <p:cNvGraphicFramePr>
            <a:graphicFrameLocks noGrp="1"/>
          </p:cNvGraphicFramePr>
          <p:nvPr>
            <p:ph idx="1"/>
            <p:extLst>
              <p:ext uri="{D42A27DB-BD31-4B8C-83A1-F6EECF244321}">
                <p14:modId xmlns:p14="http://schemas.microsoft.com/office/powerpoint/2010/main" val="2983943479"/>
              </p:ext>
            </p:extLst>
          </p:nvPr>
        </p:nvGraphicFramePr>
        <p:xfrm>
          <a:off x="1265700" y="1269507"/>
          <a:ext cx="9906000" cy="2894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a:extLst>
              <a:ext uri="{FF2B5EF4-FFF2-40B4-BE49-F238E27FC236}">
                <a16:creationId xmlns:a16="http://schemas.microsoft.com/office/drawing/2014/main" id="{BACEA12E-9D3E-4EB4-9034-9DCED61464FE}"/>
              </a:ext>
            </a:extLst>
          </p:cNvPr>
          <p:cNvGraphicFramePr/>
          <p:nvPr>
            <p:extLst>
              <p:ext uri="{D42A27DB-BD31-4B8C-83A1-F6EECF244321}">
                <p14:modId xmlns:p14="http://schemas.microsoft.com/office/powerpoint/2010/main" val="3875102462"/>
              </p:ext>
            </p:extLst>
          </p:nvPr>
        </p:nvGraphicFramePr>
        <p:xfrm>
          <a:off x="1331650" y="4492101"/>
          <a:ext cx="9594650" cy="21472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Flowchart: Predefined Process 10">
            <a:extLst>
              <a:ext uri="{FF2B5EF4-FFF2-40B4-BE49-F238E27FC236}">
                <a16:creationId xmlns:a16="http://schemas.microsoft.com/office/drawing/2014/main" id="{0FD7A79E-B9B8-4F1C-945E-3405428CF49C}"/>
              </a:ext>
            </a:extLst>
          </p:cNvPr>
          <p:cNvSpPr/>
          <p:nvPr/>
        </p:nvSpPr>
        <p:spPr>
          <a:xfrm>
            <a:off x="1811045" y="177553"/>
            <a:ext cx="8575829" cy="497150"/>
          </a:xfrm>
          <a:prstGeom prst="flowChartPredefinedProcess">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difference between  Product Backlog &amp; Sprint Backlog</a:t>
            </a:r>
          </a:p>
        </p:txBody>
      </p:sp>
    </p:spTree>
    <p:extLst>
      <p:ext uri="{BB962C8B-B14F-4D97-AF65-F5344CB8AC3E}">
        <p14:creationId xmlns:p14="http://schemas.microsoft.com/office/powerpoint/2010/main" val="12057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10" grpId="0">
        <p:bldAsOne/>
      </p:bldGraphic>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92457"/>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RETROSPECTIVE</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494624"/>
            <a:ext cx="8309500" cy="32137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r>
              <a:rPr lang="en-US" dirty="0">
                <a:solidFill>
                  <a:schemeClr val="tx1"/>
                </a:solidFill>
              </a:rPr>
              <a:t>The purpose of the team retrospective is  to identify the thing that team is  doing well that they should keep doing.</a:t>
            </a:r>
          </a:p>
          <a:p>
            <a:pPr marL="342900" indent="-342900" algn="just">
              <a:buFontTx/>
              <a:buAutoNum type="arabicPeriod"/>
            </a:pPr>
            <a:r>
              <a:rPr lang="en-US" dirty="0">
                <a:solidFill>
                  <a:schemeClr val="tx1"/>
                </a:solidFill>
              </a:rPr>
              <a:t>Things they should start doing in order to improve</a:t>
            </a:r>
          </a:p>
          <a:p>
            <a:pPr marL="342900" indent="-342900" algn="just">
              <a:buFontTx/>
              <a:buAutoNum type="arabicPeriod"/>
            </a:pPr>
            <a:r>
              <a:rPr lang="en-US" dirty="0">
                <a:solidFill>
                  <a:schemeClr val="tx1"/>
                </a:solidFill>
              </a:rPr>
              <a:t>Things that are keeping them from performing at their best that they should stop doing</a:t>
            </a:r>
          </a:p>
          <a:p>
            <a:pPr marL="342900" indent="-342900" algn="just">
              <a:buFontTx/>
              <a:buAutoNum type="arabicPeriod"/>
            </a:pPr>
            <a:r>
              <a:rPr lang="en-US" dirty="0">
                <a:solidFill>
                  <a:schemeClr val="tx1"/>
                </a:solidFill>
              </a:rPr>
              <a:t>The meeting is organized by the Scrum Master.</a:t>
            </a:r>
          </a:p>
          <a:p>
            <a:pPr marL="342900" indent="-342900" algn="just">
              <a:buFontTx/>
              <a:buAutoNum type="arabicPeriod"/>
            </a:pPr>
            <a:r>
              <a:rPr lang="en-US" dirty="0">
                <a:solidFill>
                  <a:schemeClr val="tx1"/>
                </a:solidFill>
              </a:rPr>
              <a:t>It takes around 1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96780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SPRINT GROOMING</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When  1-2 days  left  in  current  sprint you  have  groom meeting</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You start  talk  about  what is  going to  happen  in next  sprint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Everybody has to be  on  same  page</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The meeting is organized by the Business Analyst</a:t>
            </a:r>
          </a:p>
          <a:p>
            <a:pPr marL="342900" indent="-342900" algn="just">
              <a:buFontTx/>
              <a:buAutoNum type="arabicPeriod"/>
            </a:pPr>
            <a:endParaRPr lang="en-US" dirty="0">
              <a:solidFill>
                <a:schemeClr val="tx1"/>
              </a:solidFill>
            </a:endParaRPr>
          </a:p>
          <a:p>
            <a:pPr marL="342900" indent="-342900" algn="just">
              <a:buFontTx/>
              <a:buAutoNum type="arabicPeriod"/>
            </a:pPr>
            <a:r>
              <a:rPr lang="en-US" dirty="0">
                <a:solidFill>
                  <a:schemeClr val="tx1"/>
                </a:solidFill>
              </a:rPr>
              <a:t>It takes around 1 hour.</a:t>
            </a:r>
          </a:p>
          <a:p>
            <a:pPr marL="342900" indent="-342900" algn="just">
              <a:buFontTx/>
              <a:buAutoNum type="arabicPeriod"/>
            </a:pPr>
            <a:endParaRPr lang="en-US" dirty="0">
              <a:solidFill>
                <a:schemeClr val="tx1"/>
              </a:solidFill>
            </a:endParaRPr>
          </a:p>
          <a:p>
            <a:pPr marL="342900" indent="-342900" algn="just">
              <a:buFontTx/>
              <a:buAutoNum type="arabicPeriod"/>
            </a:pPr>
            <a:endParaRPr lang="en-US" dirty="0">
              <a:solidFill>
                <a:schemeClr val="tx1"/>
              </a:solidFill>
            </a:endParaRPr>
          </a:p>
          <a:p>
            <a:pPr algn="just"/>
            <a:endParaRPr lang="en-US" dirty="0">
              <a:solidFill>
                <a:schemeClr val="tx1"/>
              </a:solidFill>
            </a:endParaRP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41568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ED678F-AE84-44A1-88DE-0EDF6EA7DB87}"/>
              </a:ext>
            </a:extLst>
          </p:cNvPr>
          <p:cNvSpPr/>
          <p:nvPr/>
        </p:nvSpPr>
        <p:spPr>
          <a:xfrm>
            <a:off x="1941250" y="683580"/>
            <a:ext cx="8309500" cy="93215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DEMO</a:t>
            </a:r>
          </a:p>
          <a:p>
            <a:pPr algn="ctr"/>
            <a:endParaRPr lang="en-US" dirty="0">
              <a:solidFill>
                <a:schemeClr val="tx1"/>
              </a:solidFill>
            </a:endParaRPr>
          </a:p>
        </p:txBody>
      </p:sp>
      <p:sp>
        <p:nvSpPr>
          <p:cNvPr id="8" name="Rectangle 7">
            <a:extLst>
              <a:ext uri="{FF2B5EF4-FFF2-40B4-BE49-F238E27FC236}">
                <a16:creationId xmlns:a16="http://schemas.microsoft.com/office/drawing/2014/main" id="{88A6D3F6-68BA-487A-913F-9D52931D30DD}"/>
              </a:ext>
            </a:extLst>
          </p:cNvPr>
          <p:cNvSpPr/>
          <p:nvPr/>
        </p:nvSpPr>
        <p:spPr>
          <a:xfrm>
            <a:off x="1941250" y="2059620"/>
            <a:ext cx="8309500" cy="36487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Everybody  talks about what  functionality  he/she  has  worked in  current</a:t>
            </a:r>
          </a:p>
          <a:p>
            <a:pPr algn="just"/>
            <a:r>
              <a:rPr lang="en-US" dirty="0">
                <a:solidFill>
                  <a:schemeClr val="tx1"/>
                </a:solidFill>
              </a:rPr>
              <a:t>     release cycle</a:t>
            </a:r>
          </a:p>
          <a:p>
            <a:pPr algn="just"/>
            <a:endParaRPr lang="en-US" dirty="0">
              <a:solidFill>
                <a:schemeClr val="tx1"/>
              </a:solidFill>
            </a:endParaRPr>
          </a:p>
          <a:p>
            <a:pPr marL="342900" indent="-342900" algn="just">
              <a:buAutoNum type="arabicPeriod" startAt="2"/>
            </a:pPr>
            <a:r>
              <a:rPr lang="en-US" dirty="0">
                <a:solidFill>
                  <a:schemeClr val="tx1"/>
                </a:solidFill>
              </a:rPr>
              <a:t>It takes around 1-1.5 hour.</a:t>
            </a:r>
          </a:p>
          <a:p>
            <a:pPr marL="342900" indent="-342900" algn="just">
              <a:buAutoNum type="arabicPeriod"/>
            </a:pPr>
            <a:endParaRPr lang="en-US" dirty="0">
              <a:solidFill>
                <a:schemeClr val="tx1"/>
              </a:solidFill>
            </a:endParaRPr>
          </a:p>
        </p:txBody>
      </p:sp>
    </p:spTree>
    <p:extLst>
      <p:ext uri="{BB962C8B-B14F-4D97-AF65-F5344CB8AC3E}">
        <p14:creationId xmlns:p14="http://schemas.microsoft.com/office/powerpoint/2010/main" val="16935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16EF140-981C-4DBD-8EA6-FB8A4E2C674A}"/>
              </a:ext>
            </a:extLst>
          </p:cNvPr>
          <p:cNvGraphicFramePr/>
          <p:nvPr>
            <p:extLst>
              <p:ext uri="{D42A27DB-BD31-4B8C-83A1-F6EECF244321}">
                <p14:modId xmlns:p14="http://schemas.microsoft.com/office/powerpoint/2010/main" val="1152383320"/>
              </p:ext>
            </p:extLst>
          </p:nvPr>
        </p:nvGraphicFramePr>
        <p:xfrm>
          <a:off x="1615736" y="1287837"/>
          <a:ext cx="90019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D38862D1-B799-4426-9CD1-D18C3716FA83}"/>
              </a:ext>
            </a:extLst>
          </p:cNvPr>
          <p:cNvSpPr/>
          <p:nvPr/>
        </p:nvSpPr>
        <p:spPr>
          <a:xfrm>
            <a:off x="1269507" y="390617"/>
            <a:ext cx="9001957" cy="68358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 OTHER MEETINGS</a:t>
            </a:r>
            <a:endParaRPr lang="en-US" dirty="0">
              <a:solidFill>
                <a:schemeClr val="tx1"/>
              </a:solidFill>
            </a:endParaRPr>
          </a:p>
        </p:txBody>
      </p:sp>
    </p:spTree>
    <p:extLst>
      <p:ext uri="{BB962C8B-B14F-4D97-AF65-F5344CB8AC3E}">
        <p14:creationId xmlns:p14="http://schemas.microsoft.com/office/powerpoint/2010/main" val="358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edefined Process 2">
            <a:extLst>
              <a:ext uri="{FF2B5EF4-FFF2-40B4-BE49-F238E27FC236}">
                <a16:creationId xmlns:a16="http://schemas.microsoft.com/office/drawing/2014/main" id="{495A4888-0D2B-4B8F-871D-6F2F98C46469}"/>
              </a:ext>
            </a:extLst>
          </p:cNvPr>
          <p:cNvSpPr/>
          <p:nvPr/>
        </p:nvSpPr>
        <p:spPr>
          <a:xfrm>
            <a:off x="1302058" y="178131"/>
            <a:ext cx="9392575" cy="798413"/>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00" b="1" dirty="0">
                <a:solidFill>
                  <a:schemeClr val="tx1"/>
                </a:solidFill>
              </a:rPr>
              <a:t>WHAT IS TESTING?</a:t>
            </a:r>
          </a:p>
        </p:txBody>
      </p:sp>
      <p:sp>
        <p:nvSpPr>
          <p:cNvPr id="2" name="Rectangle 1">
            <a:extLst>
              <a:ext uri="{FF2B5EF4-FFF2-40B4-BE49-F238E27FC236}">
                <a16:creationId xmlns:a16="http://schemas.microsoft.com/office/drawing/2014/main" id="{F184C7BE-0C11-4777-9F27-9C068E6D120E}"/>
              </a:ext>
            </a:extLst>
          </p:cNvPr>
          <p:cNvSpPr/>
          <p:nvPr/>
        </p:nvSpPr>
        <p:spPr>
          <a:xfrm>
            <a:off x="1198485" y="1429305"/>
            <a:ext cx="9552373" cy="332024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	Software systems are an integral part of life, from business applications (e.g., banking) to consumer products (e.g., cars). </a:t>
            </a:r>
          </a:p>
          <a:p>
            <a:pPr algn="just"/>
            <a:endParaRPr lang="en-US" sz="2200" dirty="0">
              <a:solidFill>
                <a:schemeClr val="tx1"/>
              </a:solidFill>
            </a:endParaRPr>
          </a:p>
          <a:p>
            <a:pPr algn="just"/>
            <a:r>
              <a:rPr lang="en-US" sz="2200" dirty="0">
                <a:solidFill>
                  <a:schemeClr val="tx1"/>
                </a:solidFill>
              </a:rPr>
              <a:t>	Software testing is a way to assess the quality of the software and to reduce the risk of software failure in operation.</a:t>
            </a:r>
          </a:p>
          <a:p>
            <a:pPr algn="just"/>
            <a:endParaRPr lang="en-US" sz="2200" dirty="0">
              <a:solidFill>
                <a:schemeClr val="tx1"/>
              </a:solidFill>
            </a:endParaRPr>
          </a:p>
          <a:p>
            <a:pPr algn="just"/>
            <a:r>
              <a:rPr lang="en-US" sz="2200" dirty="0">
                <a:solidFill>
                  <a:schemeClr val="tx1"/>
                </a:solidFill>
              </a:rPr>
              <a:t>	Software that does not work correctly can lead to many problems such as:</a:t>
            </a:r>
          </a:p>
        </p:txBody>
      </p:sp>
      <p:sp>
        <p:nvSpPr>
          <p:cNvPr id="4" name="Rectangle: Rounded Corners 3">
            <a:extLst>
              <a:ext uri="{FF2B5EF4-FFF2-40B4-BE49-F238E27FC236}">
                <a16:creationId xmlns:a16="http://schemas.microsoft.com/office/drawing/2014/main" id="{9A1C6DCE-A96E-454B-8ED4-1E2AA9BDD7B3}"/>
              </a:ext>
            </a:extLst>
          </p:cNvPr>
          <p:cNvSpPr/>
          <p:nvPr/>
        </p:nvSpPr>
        <p:spPr>
          <a:xfrm>
            <a:off x="1109705" y="5086906"/>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Loss of money</a:t>
            </a:r>
            <a:endParaRPr lang="en-US" dirty="0"/>
          </a:p>
        </p:txBody>
      </p:sp>
      <p:sp>
        <p:nvSpPr>
          <p:cNvPr id="5" name="Rectangle: Rounded Corners 4">
            <a:extLst>
              <a:ext uri="{FF2B5EF4-FFF2-40B4-BE49-F238E27FC236}">
                <a16:creationId xmlns:a16="http://schemas.microsoft.com/office/drawing/2014/main" id="{6933045B-533F-4760-96D8-8E00CF0A46EA}"/>
              </a:ext>
            </a:extLst>
          </p:cNvPr>
          <p:cNvSpPr/>
          <p:nvPr/>
        </p:nvSpPr>
        <p:spPr>
          <a:xfrm>
            <a:off x="8640928" y="5143130"/>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Injury or death</a:t>
            </a:r>
            <a:endParaRPr lang="en-US" dirty="0"/>
          </a:p>
        </p:txBody>
      </p:sp>
      <p:sp>
        <p:nvSpPr>
          <p:cNvPr id="6" name="Rectangle: Rounded Corners 5">
            <a:extLst>
              <a:ext uri="{FF2B5EF4-FFF2-40B4-BE49-F238E27FC236}">
                <a16:creationId xmlns:a16="http://schemas.microsoft.com/office/drawing/2014/main" id="{DD4ECD87-FD8A-41BF-9A17-03D3DA7931D8}"/>
              </a:ext>
            </a:extLst>
          </p:cNvPr>
          <p:cNvSpPr/>
          <p:nvPr/>
        </p:nvSpPr>
        <p:spPr>
          <a:xfrm>
            <a:off x="6217323" y="5154967"/>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reputation</a:t>
            </a:r>
            <a:endParaRPr lang="en-US" dirty="0"/>
          </a:p>
        </p:txBody>
      </p:sp>
      <p:sp>
        <p:nvSpPr>
          <p:cNvPr id="7" name="Rectangle: Rounded Corners 6">
            <a:extLst>
              <a:ext uri="{FF2B5EF4-FFF2-40B4-BE49-F238E27FC236}">
                <a16:creationId xmlns:a16="http://schemas.microsoft.com/office/drawing/2014/main" id="{57530DE4-1663-48B8-88B0-E8595E54BC45}"/>
              </a:ext>
            </a:extLst>
          </p:cNvPr>
          <p:cNvSpPr/>
          <p:nvPr/>
        </p:nvSpPr>
        <p:spPr>
          <a:xfrm>
            <a:off x="3663514" y="5134994"/>
            <a:ext cx="2228295" cy="6658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a:t>
            </a:r>
          </a:p>
        </p:txBody>
      </p:sp>
    </p:spTree>
    <p:extLst>
      <p:ext uri="{BB962C8B-B14F-4D97-AF65-F5344CB8AC3E}">
        <p14:creationId xmlns:p14="http://schemas.microsoft.com/office/powerpoint/2010/main" val="372136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E3C049-72A6-4156-ADEB-ADC1017AD117}"/>
              </a:ext>
            </a:extLst>
          </p:cNvPr>
          <p:cNvSpPr/>
          <p:nvPr/>
        </p:nvSpPr>
        <p:spPr>
          <a:xfrm>
            <a:off x="4104738" y="317823"/>
            <a:ext cx="6542843"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Describe me scrum Team? </a:t>
            </a:r>
          </a:p>
        </p:txBody>
      </p:sp>
      <p:sp>
        <p:nvSpPr>
          <p:cNvPr id="6" name="Rectangle 5">
            <a:extLst>
              <a:ext uri="{FF2B5EF4-FFF2-40B4-BE49-F238E27FC236}">
                <a16:creationId xmlns:a16="http://schemas.microsoft.com/office/drawing/2014/main" id="{6FDC3857-9628-4D15-B90E-1E775A75484B}"/>
              </a:ext>
            </a:extLst>
          </p:cNvPr>
          <p:cNvSpPr/>
          <p:nvPr/>
        </p:nvSpPr>
        <p:spPr>
          <a:xfrm>
            <a:off x="2573116" y="2102384"/>
            <a:ext cx="9367423" cy="121231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Product owner</a:t>
            </a:r>
            <a:r>
              <a:rPr lang="en-US" sz="2200" dirty="0">
                <a:solidFill>
                  <a:schemeClr val="tx1"/>
                </a:solidFill>
              </a:rPr>
              <a:t>. Product owner is the one who created wish list to the project which is called product backlog. Product owner usually prioritizes the product backlog item</a:t>
            </a:r>
          </a:p>
        </p:txBody>
      </p:sp>
      <p:sp>
        <p:nvSpPr>
          <p:cNvPr id="5" name="Rectangle 4">
            <a:extLst>
              <a:ext uri="{FF2B5EF4-FFF2-40B4-BE49-F238E27FC236}">
                <a16:creationId xmlns:a16="http://schemas.microsoft.com/office/drawing/2014/main" id="{FD495741-CD25-499E-9A2B-CF683540C6A1}"/>
              </a:ext>
            </a:extLst>
          </p:cNvPr>
          <p:cNvSpPr/>
          <p:nvPr/>
        </p:nvSpPr>
        <p:spPr>
          <a:xfrm>
            <a:off x="2573118" y="5443197"/>
            <a:ext cx="9367422"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Team : BA, Developers and Testers</a:t>
            </a:r>
          </a:p>
        </p:txBody>
      </p:sp>
      <p:sp>
        <p:nvSpPr>
          <p:cNvPr id="7" name="Rectangle 6">
            <a:extLst>
              <a:ext uri="{FF2B5EF4-FFF2-40B4-BE49-F238E27FC236}">
                <a16:creationId xmlns:a16="http://schemas.microsoft.com/office/drawing/2014/main" id="{23A7E1A4-AC0B-4A92-BBF7-DFE03E0BA32E}"/>
              </a:ext>
            </a:extLst>
          </p:cNvPr>
          <p:cNvSpPr/>
          <p:nvPr/>
        </p:nvSpPr>
        <p:spPr>
          <a:xfrm>
            <a:off x="2573117" y="3750524"/>
            <a:ext cx="9368753" cy="108603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highlight>
                  <a:srgbClr val="00FF00"/>
                </a:highlight>
              </a:rPr>
              <a:t>Scrum master, </a:t>
            </a:r>
            <a:r>
              <a:rPr lang="en-US" sz="2200" dirty="0">
                <a:solidFill>
                  <a:schemeClr val="tx1"/>
                </a:solidFill>
              </a:rPr>
              <a:t>He or she is responsible to move the team to the right direction. Couching the team to be more agile and more productive. If we have any blocker he or she is go to person to remove our blocker.</a:t>
            </a:r>
          </a:p>
        </p:txBody>
      </p:sp>
    </p:spTree>
    <p:extLst>
      <p:ext uri="{BB962C8B-B14F-4D97-AF65-F5344CB8AC3E}">
        <p14:creationId xmlns:p14="http://schemas.microsoft.com/office/powerpoint/2010/main" val="41859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is user story?</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	In software development and product management, a user story is an informal, natural language description of one or more features of a software system. </a:t>
            </a:r>
          </a:p>
          <a:p>
            <a:pPr algn="just"/>
            <a:r>
              <a:rPr lang="en-US" sz="2500" dirty="0">
                <a:solidFill>
                  <a:schemeClr val="tx1"/>
                </a:solidFill>
              </a:rPr>
              <a:t>	A user story describes the type of user, what they want and why. </a:t>
            </a:r>
          </a:p>
          <a:p>
            <a:pPr algn="just"/>
            <a:r>
              <a:rPr lang="en-US" sz="2500" dirty="0">
                <a:solidFill>
                  <a:schemeClr val="tx1"/>
                </a:solidFill>
              </a:rPr>
              <a:t>A user story helps to create a simplified description of a requirement.</a:t>
            </a:r>
          </a:p>
          <a:p>
            <a:pPr algn="just"/>
            <a:endParaRPr lang="en-US" sz="2500" dirty="0">
              <a:solidFill>
                <a:schemeClr val="tx1"/>
              </a:solidFill>
            </a:endParaRPr>
          </a:p>
          <a:p>
            <a:pPr algn="just"/>
            <a:r>
              <a:rPr lang="en-US" dirty="0"/>
              <a:t>As a &lt; type of user &gt;, I want &lt; some goal &gt; so that &lt; some reason &gt;.</a:t>
            </a:r>
            <a:endParaRPr lang="en-US" sz="2500" dirty="0">
              <a:solidFill>
                <a:schemeClr val="tx1"/>
              </a:solidFill>
            </a:endParaRPr>
          </a:p>
          <a:p>
            <a:pPr marL="342900" indent="-342900" algn="just">
              <a:buAutoNum type="arabicPeriod"/>
            </a:pPr>
            <a:endParaRPr lang="en-US" sz="2500" dirty="0">
              <a:solidFill>
                <a:schemeClr val="tx1"/>
              </a:solidFill>
            </a:endParaRPr>
          </a:p>
        </p:txBody>
      </p:sp>
    </p:spTree>
    <p:extLst>
      <p:ext uri="{BB962C8B-B14F-4D97-AF65-F5344CB8AC3E}">
        <p14:creationId xmlns:p14="http://schemas.microsoft.com/office/powerpoint/2010/main" val="297659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203189-44A8-446B-942B-67969DD92592}"/>
              </a:ext>
            </a:extLst>
          </p:cNvPr>
          <p:cNvSpPr/>
          <p:nvPr/>
        </p:nvSpPr>
        <p:spPr>
          <a:xfrm>
            <a:off x="1660062" y="670241"/>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is Acceptance Criteria?</a:t>
            </a:r>
          </a:p>
        </p:txBody>
      </p:sp>
      <p:sp>
        <p:nvSpPr>
          <p:cNvPr id="3" name="Rectangle 2">
            <a:extLst>
              <a:ext uri="{FF2B5EF4-FFF2-40B4-BE49-F238E27FC236}">
                <a16:creationId xmlns:a16="http://schemas.microsoft.com/office/drawing/2014/main" id="{A8E1509E-16D9-4CA3-B037-805BC8A04556}"/>
              </a:ext>
            </a:extLst>
          </p:cNvPr>
          <p:cNvSpPr/>
          <p:nvPr/>
        </p:nvSpPr>
        <p:spPr>
          <a:xfrm>
            <a:off x="1073020" y="1847461"/>
            <a:ext cx="10226351" cy="47772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Acceptance criteria define what must be done to complete a user story. They specify the boundaries of the story. </a:t>
            </a:r>
          </a:p>
          <a:p>
            <a:endParaRPr lang="en-US" sz="2000" dirty="0">
              <a:solidFill>
                <a:schemeClr val="tx1"/>
              </a:solidFill>
            </a:endParaRPr>
          </a:p>
          <a:p>
            <a:r>
              <a:rPr lang="en-US" sz="2000" b="1" dirty="0">
                <a:solidFill>
                  <a:schemeClr val="tx1"/>
                </a:solidFill>
              </a:rPr>
              <a:t>For example:  </a:t>
            </a:r>
          </a:p>
          <a:p>
            <a:r>
              <a:rPr lang="en-US" sz="2000" dirty="0">
                <a:solidFill>
                  <a:schemeClr val="tx1"/>
                </a:solidFill>
              </a:rPr>
              <a:t>user story &lt; </a:t>
            </a:r>
            <a:r>
              <a:rPr lang="en-US" sz="2000" dirty="0">
                <a:solidFill>
                  <a:schemeClr val="bg2">
                    <a:lumMod val="20000"/>
                    <a:lumOff val="80000"/>
                  </a:schemeClr>
                </a:solidFill>
              </a:rPr>
              <a:t>As a customer I want to be able to search a product so I can buy them</a:t>
            </a:r>
            <a:r>
              <a:rPr lang="en-US" sz="2000" dirty="0">
                <a:solidFill>
                  <a:schemeClr val="tx1"/>
                </a:solidFill>
              </a:rPr>
              <a:t>.&gt;</a:t>
            </a:r>
          </a:p>
          <a:p>
            <a:r>
              <a:rPr lang="en-US" sz="2000" dirty="0">
                <a:solidFill>
                  <a:schemeClr val="tx1"/>
                </a:solidFill>
              </a:rPr>
              <a:t>We can have following acceptance criteria for above user story:</a:t>
            </a:r>
          </a:p>
          <a:p>
            <a:endParaRPr lang="en-US" sz="2000" dirty="0">
              <a:solidFill>
                <a:schemeClr val="tx1"/>
              </a:solidFill>
            </a:endParaRPr>
          </a:p>
          <a:p>
            <a:pPr lvl="0"/>
            <a:r>
              <a:rPr lang="en-US" sz="2000" dirty="0">
                <a:solidFill>
                  <a:schemeClr val="tx1"/>
                </a:solidFill>
              </a:rPr>
              <a:t>User should be able to search by product name.</a:t>
            </a:r>
          </a:p>
          <a:p>
            <a:pPr lvl="0"/>
            <a:r>
              <a:rPr lang="en-US" sz="2000" dirty="0">
                <a:solidFill>
                  <a:schemeClr val="tx1"/>
                </a:solidFill>
              </a:rPr>
              <a:t>User should be able to search by product ID</a:t>
            </a:r>
          </a:p>
          <a:p>
            <a:pPr lvl="0"/>
            <a:r>
              <a:rPr lang="en-US" sz="2000" dirty="0">
                <a:solidFill>
                  <a:schemeClr val="tx1"/>
                </a:solidFill>
              </a:rPr>
              <a:t>User should be able to sort the search result by (hot selling, price, rating, trending)</a:t>
            </a:r>
          </a:p>
          <a:p>
            <a:pPr lvl="0"/>
            <a:endParaRPr lang="en-US" sz="2000" dirty="0">
              <a:solidFill>
                <a:schemeClr val="tx1"/>
              </a:solidFill>
            </a:endParaRPr>
          </a:p>
          <a:p>
            <a:r>
              <a:rPr lang="en-US" sz="2000" dirty="0">
                <a:solidFill>
                  <a:schemeClr val="tx1"/>
                </a:solidFill>
              </a:rPr>
              <a:t>If all of the conditions are met, then we know the story is successfully developed. </a:t>
            </a:r>
          </a:p>
          <a:p>
            <a:r>
              <a:rPr lang="en-US" sz="2000" dirty="0">
                <a:solidFill>
                  <a:schemeClr val="tx1"/>
                </a:solidFill>
              </a:rPr>
              <a:t>We also write test cases based on acceptance criteria. </a:t>
            </a:r>
          </a:p>
          <a:p>
            <a:pPr algn="just"/>
            <a:endParaRPr lang="en-US" sz="2000" dirty="0">
              <a:solidFill>
                <a:schemeClr val="tx1"/>
              </a:solidFill>
            </a:endParaRPr>
          </a:p>
        </p:txBody>
      </p:sp>
    </p:spTree>
    <p:extLst>
      <p:ext uri="{BB962C8B-B14F-4D97-AF65-F5344CB8AC3E}">
        <p14:creationId xmlns:p14="http://schemas.microsoft.com/office/powerpoint/2010/main" val="382385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r>
              <a:rPr lang="en-US" sz="2800" b="1" dirty="0">
                <a:solidFill>
                  <a:schemeClr val="tx1"/>
                </a:solidFill>
              </a:rPr>
              <a:t>What is  Test Case?</a:t>
            </a:r>
          </a:p>
          <a:p>
            <a:pPr algn="ctr"/>
            <a:endParaRPr lang="en-US" sz="2500" b="1"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A Test Case is a document that describes step by step process how to test the application.</a:t>
            </a:r>
          </a:p>
          <a:p>
            <a:r>
              <a:rPr lang="en-US" sz="2800" dirty="0">
                <a:solidFill>
                  <a:schemeClr val="tx1"/>
                </a:solidFill>
              </a:rPr>
              <a:t>	A Test Case includes Test Case name, Steps Description, Expected Output.</a:t>
            </a:r>
            <a:endParaRPr lang="en-US" sz="2800" dirty="0"/>
          </a:p>
          <a:p>
            <a:endParaRPr lang="en-US" sz="2800" dirty="0">
              <a:solidFill>
                <a:schemeClr val="tx1"/>
              </a:solidFill>
            </a:endParaRPr>
          </a:p>
          <a:p>
            <a:pPr marL="457200" indent="-457200">
              <a:buAutoNum type="arabicPeriod"/>
            </a:pPr>
            <a:endParaRPr lang="en-US" sz="2800" dirty="0">
              <a:solidFill>
                <a:schemeClr val="tx1"/>
              </a:solidFill>
            </a:endParaRPr>
          </a:p>
          <a:p>
            <a:pPr algn="just"/>
            <a:endParaRPr lang="en-US" sz="2500" dirty="0">
              <a:solidFill>
                <a:schemeClr val="tx1"/>
              </a:solidFill>
            </a:endParaRPr>
          </a:p>
        </p:txBody>
      </p:sp>
    </p:spTree>
    <p:extLst>
      <p:ext uri="{BB962C8B-B14F-4D97-AF65-F5344CB8AC3E}">
        <p14:creationId xmlns:p14="http://schemas.microsoft.com/office/powerpoint/2010/main" val="52850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0D9255-9339-4792-969F-7F794C00494C}"/>
              </a:ext>
            </a:extLst>
          </p:cNvPr>
          <p:cNvSpPr/>
          <p:nvPr/>
        </p:nvSpPr>
        <p:spPr>
          <a:xfrm>
            <a:off x="1341120" y="740229"/>
            <a:ext cx="9814560" cy="564315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lumMod val="50000"/>
                  </a:schemeClr>
                </a:solidFill>
              </a:rPr>
              <a:t>User Story : {1125-As a User I want to see list of airports in “Departure” </a:t>
            </a:r>
            <a:r>
              <a:rPr lang="en-US" dirty="0">
                <a:solidFill>
                  <a:schemeClr val="tx2">
                    <a:lumMod val="50000"/>
                  </a:schemeClr>
                </a:solidFill>
              </a:rPr>
              <a:t>and</a:t>
            </a:r>
            <a:r>
              <a:rPr lang="en-US" b="1" dirty="0">
                <a:solidFill>
                  <a:schemeClr val="tx2">
                    <a:lumMod val="50000"/>
                  </a:schemeClr>
                </a:solidFill>
              </a:rPr>
              <a:t> field "Going to” field}</a:t>
            </a:r>
            <a:endParaRPr lang="en-US" dirty="0">
              <a:solidFill>
                <a:schemeClr val="tx2">
                  <a:lumMod val="50000"/>
                </a:schemeClr>
              </a:solidFill>
            </a:endParaRPr>
          </a:p>
          <a:p>
            <a:r>
              <a:rPr lang="en-US" b="1" dirty="0">
                <a:solidFill>
                  <a:schemeClr val="tx2">
                    <a:lumMod val="50000"/>
                  </a:schemeClr>
                </a:solidFill>
              </a:rPr>
              <a:t> </a:t>
            </a:r>
            <a:endParaRPr lang="en-US" dirty="0">
              <a:solidFill>
                <a:schemeClr val="tx2">
                  <a:lumMod val="50000"/>
                </a:schemeClr>
              </a:solidFill>
            </a:endParaRPr>
          </a:p>
          <a:p>
            <a:endParaRPr lang="en-US" b="1" dirty="0">
              <a:solidFill>
                <a:schemeClr val="tx2">
                  <a:lumMod val="50000"/>
                </a:schemeClr>
              </a:solidFill>
            </a:endParaRPr>
          </a:p>
          <a:p>
            <a:r>
              <a:rPr lang="en-US" dirty="0"/>
              <a:t>http://www.ksrtc.in</a:t>
            </a:r>
            <a:endParaRPr lang="en-US" b="1" dirty="0">
              <a:solidFill>
                <a:schemeClr val="tx2">
                  <a:lumMod val="50000"/>
                </a:schemeClr>
              </a:solidFill>
            </a:endParaRPr>
          </a:p>
          <a:p>
            <a:r>
              <a:rPr lang="en-US" b="1" dirty="0">
                <a:solidFill>
                  <a:schemeClr val="tx2">
                    <a:lumMod val="50000"/>
                  </a:schemeClr>
                </a:solidFill>
              </a:rPr>
              <a:t>Acceptance  Criteria</a:t>
            </a:r>
            <a:endParaRPr lang="en-US" dirty="0">
              <a:solidFill>
                <a:schemeClr val="tx2">
                  <a:lumMod val="50000"/>
                </a:schemeClr>
              </a:solidFill>
            </a:endParaRPr>
          </a:p>
          <a:p>
            <a:r>
              <a:rPr lang="en-US" b="1" dirty="0">
                <a:solidFill>
                  <a:schemeClr val="tx2">
                    <a:lumMod val="50000"/>
                  </a:schemeClr>
                </a:solidFill>
              </a:rPr>
              <a:t>As a user I want to type only a few letter </a:t>
            </a:r>
            <a:endParaRPr lang="en-US" dirty="0">
              <a:solidFill>
                <a:schemeClr val="tx2">
                  <a:lumMod val="50000"/>
                </a:schemeClr>
              </a:solidFill>
            </a:endParaRPr>
          </a:p>
          <a:p>
            <a:r>
              <a:rPr lang="en-US" b="1" dirty="0">
                <a:solidFill>
                  <a:schemeClr val="tx2">
                    <a:lumMod val="50000"/>
                  </a:schemeClr>
                </a:solidFill>
              </a:rPr>
              <a:t>So that, I can see list of options</a:t>
            </a:r>
            <a:endParaRPr lang="en-US" dirty="0">
              <a:solidFill>
                <a:schemeClr val="tx2">
                  <a:lumMod val="50000"/>
                </a:schemeClr>
              </a:solidFill>
            </a:endParaRPr>
          </a:p>
          <a:p>
            <a:r>
              <a:rPr lang="en-US" b="1" dirty="0">
                <a:solidFill>
                  <a:schemeClr val="tx2">
                    <a:lumMod val="50000"/>
                  </a:schemeClr>
                </a:solidFill>
              </a:rPr>
              <a:t> </a:t>
            </a:r>
            <a:endParaRPr lang="en-US" dirty="0">
              <a:solidFill>
                <a:schemeClr val="tx2">
                  <a:lumMod val="50000"/>
                </a:schemeClr>
              </a:solidFill>
            </a:endParaRPr>
          </a:p>
          <a:p>
            <a:r>
              <a:rPr lang="en-US" dirty="0">
                <a:solidFill>
                  <a:schemeClr val="tx2">
                    <a:lumMod val="50000"/>
                  </a:schemeClr>
                </a:solidFill>
              </a:rPr>
              <a:t>User is on the Home Page</a:t>
            </a:r>
          </a:p>
          <a:p>
            <a:r>
              <a:rPr lang="en-US" dirty="0">
                <a:solidFill>
                  <a:schemeClr val="tx2">
                    <a:lumMod val="50000"/>
                  </a:schemeClr>
                </a:solidFill>
              </a:rPr>
              <a:t>As a user I should be able to type in Departure field</a:t>
            </a:r>
          </a:p>
          <a:p>
            <a:r>
              <a:rPr lang="en-US" dirty="0">
                <a:solidFill>
                  <a:schemeClr val="tx2">
                    <a:lumMod val="50000"/>
                  </a:schemeClr>
                </a:solidFill>
              </a:rPr>
              <a:t>When user enters letters</a:t>
            </a:r>
          </a:p>
          <a:p>
            <a:r>
              <a:rPr lang="en-US" dirty="0">
                <a:solidFill>
                  <a:schemeClr val="tx2">
                    <a:lumMod val="50000"/>
                  </a:schemeClr>
                </a:solidFill>
              </a:rPr>
              <a:t>User should be able to see list of airports</a:t>
            </a:r>
          </a:p>
          <a:p>
            <a:r>
              <a:rPr lang="en-US" dirty="0">
                <a:solidFill>
                  <a:schemeClr val="tx2">
                    <a:lumMod val="50000"/>
                  </a:schemeClr>
                </a:solidFill>
              </a:rPr>
              <a:t>User should be able to select airport</a:t>
            </a:r>
          </a:p>
        </p:txBody>
      </p:sp>
    </p:spTree>
    <p:extLst>
      <p:ext uri="{BB962C8B-B14F-4D97-AF65-F5344CB8AC3E}">
        <p14:creationId xmlns:p14="http://schemas.microsoft.com/office/powerpoint/2010/main" val="2446692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0B4CA4D-A69E-465E-BC0A-AF4CF351FBA3}"/>
              </a:ext>
            </a:extLst>
          </p:cNvPr>
          <p:cNvGraphicFramePr/>
          <p:nvPr>
            <p:extLst>
              <p:ext uri="{D42A27DB-BD31-4B8C-83A1-F6EECF244321}">
                <p14:modId xmlns:p14="http://schemas.microsoft.com/office/powerpoint/2010/main" val="2969524471"/>
              </p:ext>
            </p:extLst>
          </p:nvPr>
        </p:nvGraphicFramePr>
        <p:xfrm>
          <a:off x="2333841" y="1482571"/>
          <a:ext cx="8128000" cy="4842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34F8C7BE-4A76-4901-A550-23657DD2B1BE}"/>
              </a:ext>
            </a:extLst>
          </p:cNvPr>
          <p:cNvSpPr/>
          <p:nvPr/>
        </p:nvSpPr>
        <p:spPr>
          <a:xfrm>
            <a:off x="1775534" y="257452"/>
            <a:ext cx="7883371" cy="77235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Logging the Defect and Tracking</a:t>
            </a:r>
          </a:p>
        </p:txBody>
      </p:sp>
    </p:spTree>
    <p:extLst>
      <p:ext uri="{BB962C8B-B14F-4D97-AF65-F5344CB8AC3E}">
        <p14:creationId xmlns:p14="http://schemas.microsoft.com/office/powerpoint/2010/main" val="140791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291744" y="717594"/>
            <a:ext cx="9148917" cy="749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Explain the difference between bug severity and bug priority? </a:t>
            </a:r>
          </a:p>
        </p:txBody>
      </p:sp>
      <p:sp>
        <p:nvSpPr>
          <p:cNvPr id="7" name="Rectangle 6">
            <a:extLst>
              <a:ext uri="{FF2B5EF4-FFF2-40B4-BE49-F238E27FC236}">
                <a16:creationId xmlns:a16="http://schemas.microsoft.com/office/drawing/2014/main" id="{A8E1509E-16D9-4CA3-B037-805BC8A04556}"/>
              </a:ext>
            </a:extLst>
          </p:cNvPr>
          <p:cNvSpPr/>
          <p:nvPr/>
        </p:nvSpPr>
        <p:spPr>
          <a:xfrm>
            <a:off x="2371643" y="2092911"/>
            <a:ext cx="9148917"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Bug severity refers to the level of impact that the bug has on the application.</a:t>
            </a:r>
          </a:p>
          <a:p>
            <a:pPr marL="342900" indent="-342900" algn="just">
              <a:buAutoNum type="arabicPeriod"/>
            </a:pPr>
            <a:endParaRPr lang="en-US" dirty="0">
              <a:solidFill>
                <a:schemeClr val="tx1"/>
              </a:solidFill>
            </a:endParaRPr>
          </a:p>
          <a:p>
            <a:pPr marL="342900" indent="-342900" algn="just">
              <a:buAutoNum type="arabicPeriod"/>
            </a:pPr>
            <a:r>
              <a:rPr lang="en-US" dirty="0">
                <a:solidFill>
                  <a:schemeClr val="tx1"/>
                </a:solidFill>
              </a:rPr>
              <a:t>Priority means how soon you want to ﬁx the bug. If new development is going on and there are a lots of defect needs to be ﬁxed we can not ﬁxed all the defect in one single build.</a:t>
            </a:r>
          </a:p>
          <a:p>
            <a:pPr algn="just"/>
            <a:r>
              <a:rPr lang="en-US" dirty="0">
                <a:solidFill>
                  <a:schemeClr val="tx1"/>
                </a:solidFill>
              </a:rPr>
              <a:t>      QA managers or Developers have to prioritize the work. </a:t>
            </a:r>
          </a:p>
        </p:txBody>
      </p:sp>
    </p:spTree>
    <p:extLst>
      <p:ext uri="{BB962C8B-B14F-4D97-AF65-F5344CB8AC3E}">
        <p14:creationId xmlns:p14="http://schemas.microsoft.com/office/powerpoint/2010/main" val="81460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2">
                    <a:lumMod val="50000"/>
                  </a:schemeClr>
                </a:solidFill>
              </a:rPr>
              <a:t>Who approves test case? </a:t>
            </a:r>
            <a:endParaRPr lang="en-US" sz="26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600" dirty="0">
                <a:solidFill>
                  <a:schemeClr val="tx2">
                    <a:lumMod val="50000"/>
                  </a:schemeClr>
                </a:solidFill>
              </a:rPr>
              <a:t>The approver of test cases varies from one organization to the next. </a:t>
            </a:r>
          </a:p>
          <a:p>
            <a:pPr algn="just"/>
            <a:r>
              <a:rPr lang="en-US" sz="2600" dirty="0">
                <a:solidFill>
                  <a:schemeClr val="tx2">
                    <a:lumMod val="50000"/>
                  </a:schemeClr>
                </a:solidFill>
              </a:rPr>
              <a:t>In some organizations, the team lead/QA lead may approve the test cases while another approves them by team members through peer review </a:t>
            </a:r>
          </a:p>
        </p:txBody>
      </p:sp>
    </p:spTree>
    <p:extLst>
      <p:ext uri="{BB962C8B-B14F-4D97-AF65-F5344CB8AC3E}">
        <p14:creationId xmlns:p14="http://schemas.microsoft.com/office/powerpoint/2010/main" val="289278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What is peer review ?</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2">
                    <a:lumMod val="50000"/>
                  </a:schemeClr>
                </a:solidFill>
              </a:rPr>
              <a:t>Peer review is process for finding any error or defect on various documents , </a:t>
            </a:r>
          </a:p>
          <a:p>
            <a:pPr algn="just"/>
            <a:r>
              <a:rPr lang="en-US" dirty="0">
                <a:solidFill>
                  <a:schemeClr val="tx2">
                    <a:lumMod val="50000"/>
                  </a:schemeClr>
                </a:solidFill>
              </a:rPr>
              <a:t>it is conducted by team members . the purpose of peer review is find the defect as early as possible before it is deployed to next step. </a:t>
            </a:r>
          </a:p>
          <a:p>
            <a:pPr algn="just"/>
            <a:endParaRPr lang="en-US" sz="2200" dirty="0">
              <a:solidFill>
                <a:schemeClr val="tx2">
                  <a:lumMod val="50000"/>
                </a:schemeClr>
              </a:solidFill>
            </a:endParaRPr>
          </a:p>
        </p:txBody>
      </p:sp>
    </p:spTree>
    <p:extLst>
      <p:ext uri="{BB962C8B-B14F-4D97-AF65-F5344CB8AC3E}">
        <p14:creationId xmlns:p14="http://schemas.microsoft.com/office/powerpoint/2010/main" val="932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153520"/>
          </a:xfrm>
          <a:prstGeom prst="flowChartPredefinedProcess">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solidFill>
                <a:schemeClr val="tx1"/>
              </a:solidFill>
            </a:endParaRPr>
          </a:p>
          <a:p>
            <a:pPr algn="ctr"/>
            <a:r>
              <a:rPr lang="en-US" sz="2500" b="1" dirty="0">
                <a:solidFill>
                  <a:schemeClr val="tx1"/>
                </a:solidFill>
              </a:rPr>
              <a:t>What is Software Development Life Cycle?  (SDLC)</a:t>
            </a:r>
          </a:p>
          <a:p>
            <a:pPr algn="ctr"/>
            <a:endParaRPr lang="en-US" sz="2200" dirty="0"/>
          </a:p>
        </p:txBody>
      </p:sp>
    </p:spTree>
    <p:extLst>
      <p:ext uri="{BB962C8B-B14F-4D97-AF65-F5344CB8AC3E}">
        <p14:creationId xmlns:p14="http://schemas.microsoft.com/office/powerpoint/2010/main" val="2942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97AE3F-82FC-48AA-861F-06B29C53E107}"/>
              </a:ext>
            </a:extLst>
          </p:cNvPr>
          <p:cNvGraphicFramePr/>
          <p:nvPr>
            <p:extLst>
              <p:ext uri="{D42A27DB-BD31-4B8C-83A1-F6EECF244321}">
                <p14:modId xmlns:p14="http://schemas.microsoft.com/office/powerpoint/2010/main" val="3609808941"/>
              </p:ext>
            </p:extLst>
          </p:nvPr>
        </p:nvGraphicFramePr>
        <p:xfrm>
          <a:off x="639192" y="2672179"/>
          <a:ext cx="11256886" cy="3466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lowchart: Predefined Process 2">
            <a:extLst>
              <a:ext uri="{FF2B5EF4-FFF2-40B4-BE49-F238E27FC236}">
                <a16:creationId xmlns:a16="http://schemas.microsoft.com/office/drawing/2014/main" id="{495A4888-0D2B-4B8F-871D-6F2F98C46469}"/>
              </a:ext>
            </a:extLst>
          </p:cNvPr>
          <p:cNvSpPr/>
          <p:nvPr/>
        </p:nvSpPr>
        <p:spPr>
          <a:xfrm>
            <a:off x="1571347" y="1323350"/>
            <a:ext cx="9392575" cy="124335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What is Software Testing Life Cycle (STLC)?</a:t>
            </a:r>
            <a:endParaRPr lang="en-US" sz="2200" dirty="0"/>
          </a:p>
        </p:txBody>
      </p:sp>
    </p:spTree>
    <p:extLst>
      <p:ext uri="{BB962C8B-B14F-4D97-AF65-F5344CB8AC3E}">
        <p14:creationId xmlns:p14="http://schemas.microsoft.com/office/powerpoint/2010/main" val="173583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rPr>
                <a:t>Requirement Study </a:t>
              </a:r>
              <a:endParaRPr lang="en-US" sz="1800" kern="1200"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rPr>
              <a:t>Test analysis: </a:t>
            </a:r>
            <a:r>
              <a:rPr lang="en-US" sz="2200" dirty="0">
                <a:solidFill>
                  <a:schemeClr val="tx1"/>
                </a:solidFill>
              </a:rPr>
              <a:t>Requirement specifications, such as business requirements, User stories or similar work products that specify desired functional and non-functional component or system behavior.  </a:t>
            </a:r>
          </a:p>
          <a:p>
            <a:endParaRPr lang="en-US" sz="2200" dirty="0">
              <a:solidFill>
                <a:schemeClr val="tx1"/>
              </a:solidFill>
            </a:endParaRPr>
          </a:p>
          <a:p>
            <a:r>
              <a:rPr lang="en-US" sz="2200" b="1" dirty="0">
                <a:solidFill>
                  <a:schemeClr val="tx1"/>
                </a:solidFill>
              </a:rPr>
              <a:t>Test analysis answers the question “what to test?”</a:t>
            </a:r>
            <a:endParaRPr lang="en-US" sz="2200" dirty="0">
              <a:solidFill>
                <a:schemeClr val="tx1"/>
              </a:solidFill>
            </a:endParaRPr>
          </a:p>
          <a:p>
            <a:pPr algn="ctr"/>
            <a:endParaRPr lang="en-US" sz="2200" dirty="0">
              <a:solidFill>
                <a:schemeClr val="tx1"/>
              </a:solidFill>
            </a:endParaRPr>
          </a:p>
        </p:txBody>
      </p:sp>
    </p:spTree>
    <p:extLst>
      <p:ext uri="{BB962C8B-B14F-4D97-AF65-F5344CB8AC3E}">
        <p14:creationId xmlns:p14="http://schemas.microsoft.com/office/powerpoint/2010/main" val="14248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r>
                <a:rPr lang="en-US" dirty="0">
                  <a:solidFill>
                    <a:schemeClr val="tx1"/>
                  </a:solidFill>
                </a:rPr>
                <a:t>  Test Planning</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227294" y="1595718"/>
            <a:ext cx="8211671" cy="3827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Test planning involves activities that define the objectives of testing and the approach, it is document describing the scope, approach, type of testing, resources and schedule of intended test activities. </a:t>
            </a:r>
          </a:p>
          <a:p>
            <a:pPr algn="ctr"/>
            <a:endParaRPr lang="en-US" sz="2200" dirty="0">
              <a:solidFill>
                <a:schemeClr val="tx1"/>
              </a:solidFill>
            </a:endParaRPr>
          </a:p>
        </p:txBody>
      </p:sp>
    </p:spTree>
    <p:extLst>
      <p:ext uri="{BB962C8B-B14F-4D97-AF65-F5344CB8AC3E}">
        <p14:creationId xmlns:p14="http://schemas.microsoft.com/office/powerpoint/2010/main" val="370541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Writing Test Cases </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2716306" y="1595718"/>
            <a:ext cx="8722659" cy="438374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Test Case: is a set of conditions under which a tester will determine whether a system under test satisfies requirements or works correctly.</a:t>
            </a:r>
          </a:p>
        </p:txBody>
      </p:sp>
    </p:spTree>
    <p:extLst>
      <p:ext uri="{BB962C8B-B14F-4D97-AF65-F5344CB8AC3E}">
        <p14:creationId xmlns:p14="http://schemas.microsoft.com/office/powerpoint/2010/main" val="113676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89269"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algn="ctr" defTabSz="800100">
                <a:lnSpc>
                  <a:spcPct val="90000"/>
                </a:lnSpc>
                <a:spcBef>
                  <a:spcPct val="0"/>
                </a:spcBef>
                <a:spcAft>
                  <a:spcPct val="35000"/>
                </a:spcAft>
              </a:pPr>
              <a:r>
                <a:rPr lang="en-US" dirty="0">
                  <a:solidFill>
                    <a:schemeClr val="tx1"/>
                  </a:solidFill>
                </a:rPr>
                <a:t>Review the Test Cases</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2375649" y="645459"/>
            <a:ext cx="8964706" cy="588084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1" dirty="0">
                <a:solidFill>
                  <a:schemeClr val="tx1"/>
                </a:solidFill>
              </a:rPr>
              <a:t>Test case review process</a:t>
            </a:r>
            <a:r>
              <a:rPr lang="en-US" sz="2200" dirty="0">
                <a:solidFill>
                  <a:schemeClr val="tx1"/>
                </a:solidFill>
              </a:rPr>
              <a:t> is an important process to follow in software testing. Test case ensures that each and every functionality mentioned in </a:t>
            </a:r>
            <a:r>
              <a:rPr lang="en-US" sz="2200" dirty="0">
                <a:solidFill>
                  <a:schemeClr val="tx1"/>
                </a:solidFill>
                <a:hlinkClick r:id="rId2">
                  <a:extLst>
                    <a:ext uri="{A12FA001-AC4F-418D-AE19-62706E023703}">
                      <ahyp:hlinkClr xmlns:ahyp="http://schemas.microsoft.com/office/drawing/2018/hyperlinkcolor" val="tx"/>
                    </a:ext>
                  </a:extLst>
                </a:hlinkClick>
              </a:rPr>
              <a:t>Software Requirement Specification</a:t>
            </a:r>
            <a:r>
              <a:rPr lang="en-US" sz="2200" dirty="0">
                <a:solidFill>
                  <a:schemeClr val="tx1"/>
                </a:solidFill>
              </a:rPr>
              <a:t> is covered. Test case should be effective and also follow the standards to </a:t>
            </a:r>
            <a:r>
              <a:rPr lang="en-US" sz="2200" dirty="0">
                <a:solidFill>
                  <a:schemeClr val="tx1"/>
                </a:solidFill>
                <a:hlinkClick r:id="rId3">
                  <a:extLst>
                    <a:ext uri="{A12FA001-AC4F-418D-AE19-62706E023703}">
                      <ahyp:hlinkClr xmlns:ahyp="http://schemas.microsoft.com/office/drawing/2018/hyperlinkcolor" val="tx"/>
                    </a:ext>
                  </a:extLst>
                </a:hlinkClick>
              </a:rPr>
              <a:t>write test case</a:t>
            </a:r>
            <a:r>
              <a:rPr lang="en-US" sz="2200" dirty="0">
                <a:solidFill>
                  <a:schemeClr val="tx1"/>
                </a:solidFill>
              </a:rPr>
              <a:t>. </a:t>
            </a:r>
          </a:p>
          <a:p>
            <a:pPr algn="just"/>
            <a:r>
              <a:rPr lang="en-US" sz="2200" dirty="0">
                <a:solidFill>
                  <a:schemeClr val="tx1"/>
                </a:solidFill>
              </a:rPr>
              <a:t>Negative </a:t>
            </a:r>
            <a:r>
              <a:rPr lang="en-US" sz="2200" dirty="0" err="1">
                <a:solidFill>
                  <a:schemeClr val="tx1"/>
                </a:solidFill>
              </a:rPr>
              <a:t>sceanrios</a:t>
            </a:r>
            <a:endParaRPr lang="en-US" sz="2200" dirty="0">
              <a:solidFill>
                <a:schemeClr val="tx1"/>
              </a:solidFill>
            </a:endParaRPr>
          </a:p>
          <a:p>
            <a:pPr algn="just"/>
            <a:endParaRPr lang="en-US" sz="2200" dirty="0">
              <a:solidFill>
                <a:schemeClr val="tx1"/>
              </a:solidFill>
            </a:endParaRPr>
          </a:p>
          <a:p>
            <a:pPr fontAlgn="base"/>
            <a:r>
              <a:rPr lang="en-US" sz="2200" b="1" dirty="0">
                <a:solidFill>
                  <a:schemeClr val="tx1"/>
                </a:solidFill>
              </a:rPr>
              <a:t>Self-review:</a:t>
            </a:r>
            <a:r>
              <a:rPr lang="en-US" sz="2200" dirty="0">
                <a:solidFill>
                  <a:schemeClr val="tx1"/>
                </a:solidFill>
              </a:rPr>
              <a:t> It is done by the tester himself who has written the test cases. He can verify whether all the requirements are covered or not by looking into </a:t>
            </a:r>
            <a:r>
              <a:rPr lang="en-US" sz="2200" i="1" dirty="0">
                <a:solidFill>
                  <a:schemeClr val="tx1"/>
                </a:solidFill>
              </a:rPr>
              <a:t>BRD</a:t>
            </a:r>
            <a:r>
              <a:rPr lang="en-US" sz="2200" dirty="0">
                <a:solidFill>
                  <a:schemeClr val="tx1"/>
                </a:solidFill>
              </a:rPr>
              <a:t>.</a:t>
            </a:r>
          </a:p>
          <a:p>
            <a:pPr fontAlgn="base"/>
            <a:r>
              <a:rPr lang="en-US" sz="2200" b="1" dirty="0">
                <a:solidFill>
                  <a:schemeClr val="tx1"/>
                </a:solidFill>
              </a:rPr>
              <a:t>Peer review: </a:t>
            </a:r>
            <a:r>
              <a:rPr lang="en-US" sz="2200" dirty="0">
                <a:solidFill>
                  <a:schemeClr val="tx1"/>
                </a:solidFill>
              </a:rPr>
              <a:t>It is done by another tester who hasn’t written those test cases but is familiar with the system under test. </a:t>
            </a:r>
          </a:p>
          <a:p>
            <a:pPr fontAlgn="base"/>
            <a:r>
              <a:rPr lang="en-US" sz="2200" b="1" dirty="0">
                <a:solidFill>
                  <a:schemeClr val="tx1"/>
                </a:solidFill>
              </a:rPr>
              <a:t>Review by a supervisor:</a:t>
            </a:r>
            <a:r>
              <a:rPr lang="en-US" sz="2200" dirty="0">
                <a:solidFill>
                  <a:schemeClr val="tx1"/>
                </a:solidFill>
              </a:rPr>
              <a:t> It is done by a team lead who has great knowledge about the requirements and system under test.</a:t>
            </a:r>
          </a:p>
          <a:p>
            <a:pPr algn="just"/>
            <a:endParaRPr lang="en-US" sz="2200" dirty="0">
              <a:solidFill>
                <a:schemeClr val="tx1"/>
              </a:solidFill>
            </a:endParaRPr>
          </a:p>
        </p:txBody>
      </p:sp>
    </p:spTree>
    <p:extLst>
      <p:ext uri="{BB962C8B-B14F-4D97-AF65-F5344CB8AC3E}">
        <p14:creationId xmlns:p14="http://schemas.microsoft.com/office/powerpoint/2010/main" val="223706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3EF1FF-90DB-4995-9D95-6C6B46FC800E}"/>
              </a:ext>
            </a:extLst>
          </p:cNvPr>
          <p:cNvGrpSpPr/>
          <p:nvPr/>
        </p:nvGrpSpPr>
        <p:grpSpPr>
          <a:xfrm>
            <a:off x="456822" y="2832324"/>
            <a:ext cx="2384990" cy="1193352"/>
            <a:chOff x="5496" y="1324134"/>
            <a:chExt cx="2044707" cy="817883"/>
          </a:xfrm>
        </p:grpSpPr>
        <p:sp>
          <p:nvSpPr>
            <p:cNvPr id="6" name="Arrow: Chevron 5">
              <a:extLst>
                <a:ext uri="{FF2B5EF4-FFF2-40B4-BE49-F238E27FC236}">
                  <a16:creationId xmlns:a16="http://schemas.microsoft.com/office/drawing/2014/main" id="{B8233586-E80C-44CE-A18A-1E2DDC6046BD}"/>
                </a:ext>
              </a:extLst>
            </p:cNvPr>
            <p:cNvSpPr/>
            <p:nvPr/>
          </p:nvSpPr>
          <p:spPr>
            <a:xfrm>
              <a:off x="5496" y="1324134"/>
              <a:ext cx="2044707" cy="817883"/>
            </a:xfrm>
            <a:prstGeom prst="chevron">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Arrow: Chevron 4">
              <a:extLst>
                <a:ext uri="{FF2B5EF4-FFF2-40B4-BE49-F238E27FC236}">
                  <a16:creationId xmlns:a16="http://schemas.microsoft.com/office/drawing/2014/main" id="{27A45213-0B28-4120-B2A1-72F6EB6955D7}"/>
                </a:ext>
              </a:extLst>
            </p:cNvPr>
            <p:cNvSpPr txBox="1"/>
            <p:nvPr/>
          </p:nvSpPr>
          <p:spPr>
            <a:xfrm>
              <a:off x="414438" y="1324134"/>
              <a:ext cx="1226824" cy="8178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r>
                <a:rPr lang="en-US" dirty="0">
                  <a:solidFill>
                    <a:schemeClr val="tx1"/>
                  </a:solidFill>
                </a:rPr>
                <a:t> Executing the   Test Cases </a:t>
              </a:r>
              <a:endParaRPr lang="en-US" dirty="0"/>
            </a:p>
          </p:txBody>
        </p:sp>
      </p:grpSp>
      <p:sp>
        <p:nvSpPr>
          <p:cNvPr id="2" name="Rectangle 1">
            <a:extLst>
              <a:ext uri="{FF2B5EF4-FFF2-40B4-BE49-F238E27FC236}">
                <a16:creationId xmlns:a16="http://schemas.microsoft.com/office/drawing/2014/main" id="{E0D53B08-393E-47DF-9BEA-185381B5F19D}"/>
              </a:ext>
            </a:extLst>
          </p:cNvPr>
          <p:cNvSpPr/>
          <p:nvPr/>
        </p:nvSpPr>
        <p:spPr>
          <a:xfrm>
            <a:off x="3048000" y="2205318"/>
            <a:ext cx="8211671" cy="268941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dirty="0">
                <a:solidFill>
                  <a:schemeClr val="tx1"/>
                </a:solidFill>
              </a:rPr>
              <a:t>It is a process of executing your test cases according to actual and expected results.</a:t>
            </a:r>
          </a:p>
        </p:txBody>
      </p:sp>
    </p:spTree>
    <p:extLst>
      <p:ext uri="{BB962C8B-B14F-4D97-AF65-F5344CB8AC3E}">
        <p14:creationId xmlns:p14="http://schemas.microsoft.com/office/powerpoint/2010/main" val="209422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7149</TotalTime>
  <Words>1142</Words>
  <Application>Microsoft Office PowerPoint</Application>
  <PresentationFormat>Widescreen</PresentationFormat>
  <Paragraphs>209</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Gaukhar Besbay</cp:lastModifiedBy>
  <cp:revision>565</cp:revision>
  <dcterms:created xsi:type="dcterms:W3CDTF">2018-12-31T20:34:28Z</dcterms:created>
  <dcterms:modified xsi:type="dcterms:W3CDTF">2019-10-18T02:11:33Z</dcterms:modified>
</cp:coreProperties>
</file>