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590" r:id="rId2"/>
    <p:sldId id="586" r:id="rId3"/>
    <p:sldId id="261" r:id="rId4"/>
    <p:sldId id="591" r:id="rId5"/>
    <p:sldId id="592" r:id="rId6"/>
    <p:sldId id="593" r:id="rId7"/>
    <p:sldId id="594" r:id="rId8"/>
    <p:sldId id="595" r:id="rId9"/>
    <p:sldId id="596" r:id="rId10"/>
    <p:sldId id="597" r:id="rId11"/>
    <p:sldId id="260" r:id="rId12"/>
    <p:sldId id="262" r:id="rId13"/>
    <p:sldId id="263" r:id="rId14"/>
    <p:sldId id="264" r:id="rId15"/>
    <p:sldId id="265" r:id="rId16"/>
    <p:sldId id="267"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B92"/>
    <a:srgbClr val="B9A97B"/>
    <a:srgbClr val="25FF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341"/>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bg2">
            <a:lumMod val="50000"/>
          </a:schemeClr>
        </a:solidFill>
      </dgm:spPr>
      <dgm:t>
        <a:bodyPr/>
        <a:lstStyle/>
        <a:p>
          <a:r>
            <a:rPr lang="en-US" dirty="0">
              <a:solidFill>
                <a:schemeClr val="tx1"/>
              </a:solidFill>
            </a:rPr>
            <a:t>Requirement</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bg2">
            <a:lumMod val="50000"/>
          </a:schemeClr>
        </a:solidFill>
      </dgm:spPr>
      <dgm:t>
        <a:bodyPr/>
        <a:lstStyle/>
        <a:p>
          <a:r>
            <a:rPr lang="en-US" dirty="0">
              <a:solidFill>
                <a:schemeClr val="tx1"/>
              </a:solidFill>
            </a:rPr>
            <a:t>Design</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bg2">
            <a:lumMod val="50000"/>
          </a:schemeClr>
        </a:solidFill>
      </dgm:spPr>
      <dgm:t>
        <a:bodyPr/>
        <a:lstStyle/>
        <a:p>
          <a:r>
            <a:rPr lang="en-US" dirty="0">
              <a:solidFill>
                <a:schemeClr val="tx1"/>
              </a:solidFill>
            </a:rPr>
            <a:t>Development</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bg2">
            <a:lumMod val="50000"/>
          </a:schemeClr>
        </a:solidFill>
      </dgm:spPr>
      <dgm:t>
        <a:bodyPr/>
        <a:lstStyle/>
        <a:p>
          <a:r>
            <a:rPr lang="en-US" dirty="0">
              <a:solidFill>
                <a:schemeClr val="tx1"/>
              </a:solidFill>
            </a:rPr>
            <a:t>Testing</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bg2">
            <a:lumMod val="50000"/>
          </a:schemeClr>
        </a:solidFill>
      </dgm:spPr>
      <dgm:t>
        <a:bodyPr/>
        <a:lstStyle/>
        <a:p>
          <a:r>
            <a:rPr lang="en-US">
              <a:solidFill>
                <a:schemeClr val="tx1"/>
              </a:solidFill>
            </a:rPr>
            <a:t>Release</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bg2">
            <a:lumMod val="50000"/>
          </a:schemeClr>
        </a:solidFill>
      </dgm:spPr>
      <dgm:t>
        <a:bodyPr/>
        <a:lstStyle/>
        <a:p>
          <a:r>
            <a:rPr lang="en-US" dirty="0">
              <a:solidFill>
                <a:schemeClr val="tx1"/>
              </a:solidFill>
            </a:rPr>
            <a:t>Maintenance</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tx2">
            <a:lumMod val="60000"/>
            <a:lumOff val="40000"/>
          </a:schemeClr>
        </a:solidFill>
      </dgm:spPr>
      <dgm:t>
        <a:bodyPr/>
        <a:lstStyle/>
        <a:p>
          <a:r>
            <a:rPr lang="en-US" dirty="0">
              <a:solidFill>
                <a:schemeClr val="tx1"/>
              </a:solidFill>
            </a:rPr>
            <a:t>Requirement Study </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tx2">
            <a:lumMod val="60000"/>
            <a:lumOff val="40000"/>
          </a:schemeClr>
        </a:solidFill>
      </dgm:spPr>
      <dgm:t>
        <a:bodyPr/>
        <a:lstStyle/>
        <a:p>
          <a:r>
            <a:rPr lang="en-US" dirty="0">
              <a:solidFill>
                <a:schemeClr val="tx1"/>
              </a:solidFill>
            </a:rPr>
            <a:t>Test Planning</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tx2">
            <a:lumMod val="60000"/>
            <a:lumOff val="40000"/>
          </a:schemeClr>
        </a:solidFill>
      </dgm:spPr>
      <dgm:t>
        <a:bodyPr/>
        <a:lstStyle/>
        <a:p>
          <a:r>
            <a:rPr lang="en-US" dirty="0">
              <a:solidFill>
                <a:schemeClr val="tx1"/>
              </a:solidFill>
            </a:rPr>
            <a:t>Writing Test Cases </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tx2">
            <a:lumMod val="60000"/>
            <a:lumOff val="40000"/>
          </a:schemeClr>
        </a:solidFill>
      </dgm:spPr>
      <dgm:t>
        <a:bodyPr/>
        <a:lstStyle/>
        <a:p>
          <a:r>
            <a:rPr lang="en-US" dirty="0">
              <a:solidFill>
                <a:schemeClr val="tx1"/>
              </a:solidFill>
            </a:rPr>
            <a:t>Review the Test Cases </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tx2">
            <a:lumMod val="60000"/>
            <a:lumOff val="40000"/>
          </a:schemeClr>
        </a:solidFill>
      </dgm:spPr>
      <dgm:t>
        <a:bodyPr/>
        <a:lstStyle/>
        <a:p>
          <a:r>
            <a:rPr lang="en-US" dirty="0">
              <a:solidFill>
                <a:schemeClr val="tx1"/>
              </a:solidFill>
            </a:rPr>
            <a:t>Executing the Test Cases </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tx2">
            <a:lumMod val="60000"/>
            <a:lumOff val="40000"/>
          </a:schemeClr>
        </a:solidFill>
      </dgm:spPr>
      <dgm:t>
        <a:bodyPr/>
        <a:lstStyle/>
        <a:p>
          <a:r>
            <a:rPr lang="en-US" dirty="0">
              <a:solidFill>
                <a:schemeClr val="tx1"/>
              </a:solidFill>
            </a:rPr>
            <a:t>Bug logging and tracking</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810B28-09C7-4981-A2C9-1F0AD552742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5CC8C7A-2D74-4372-AF40-E707B4BCA645}">
      <dgm:prSet phldrT="[Text]" custT="1"/>
      <dgm:spPr>
        <a:solidFill>
          <a:srgbClr val="00B0F0"/>
        </a:solidFill>
      </dgm:spPr>
      <dgm:t>
        <a:bodyPr/>
        <a:lstStyle/>
        <a:p>
          <a:r>
            <a:rPr lang="en-US" sz="2600" dirty="0">
              <a:solidFill>
                <a:schemeClr val="tx1"/>
              </a:solidFill>
            </a:rPr>
            <a:t>Sprint 1</a:t>
          </a:r>
        </a:p>
      </dgm:t>
    </dgm:pt>
    <dgm:pt modelId="{9CE61EE5-BC35-4204-A861-C2EC1BD242ED}" type="parTrans" cxnId="{D8A62BE3-D96E-4B66-AA70-72533D5EDB05}">
      <dgm:prSet/>
      <dgm:spPr/>
      <dgm:t>
        <a:bodyPr/>
        <a:lstStyle/>
        <a:p>
          <a:endParaRPr lang="en-US" sz="2200"/>
        </a:p>
      </dgm:t>
    </dgm:pt>
    <dgm:pt modelId="{DAE4662F-8563-4F88-AC14-648A6BDF7BE7}" type="sibTrans" cxnId="{D8A62BE3-D96E-4B66-AA70-72533D5EDB05}">
      <dgm:prSet/>
      <dgm:spPr/>
      <dgm:t>
        <a:bodyPr/>
        <a:lstStyle/>
        <a:p>
          <a:endParaRPr lang="en-US" sz="2200"/>
        </a:p>
      </dgm:t>
    </dgm:pt>
    <dgm:pt modelId="{D1B82873-F171-44E3-BB51-7AF0680D4184}">
      <dgm:prSet phldrT="[Text]" custT="1"/>
      <dgm:spPr>
        <a:solidFill>
          <a:schemeClr val="bg2">
            <a:lumMod val="50000"/>
          </a:schemeClr>
        </a:solidFill>
      </dgm:spPr>
      <dgm:t>
        <a:bodyPr/>
        <a:lstStyle/>
        <a:p>
          <a:r>
            <a:rPr lang="en-US" sz="2600" dirty="0">
              <a:solidFill>
                <a:schemeClr val="tx1"/>
              </a:solidFill>
            </a:rPr>
            <a:t>Week 1</a:t>
          </a:r>
        </a:p>
      </dgm:t>
    </dgm:pt>
    <dgm:pt modelId="{E1BE9BC6-BADE-4DC8-A4EC-E00E8005BE90}" type="parTrans" cxnId="{32465F83-8D73-4A45-AC17-C50A5DF88FD0}">
      <dgm:prSet/>
      <dgm:spPr/>
      <dgm:t>
        <a:bodyPr/>
        <a:lstStyle/>
        <a:p>
          <a:endParaRPr lang="en-US" sz="2200"/>
        </a:p>
      </dgm:t>
    </dgm:pt>
    <dgm:pt modelId="{2308A155-0250-4A12-BB91-72A0618E5E60}" type="sibTrans" cxnId="{32465F83-8D73-4A45-AC17-C50A5DF88FD0}">
      <dgm:prSet/>
      <dgm:spPr/>
      <dgm:t>
        <a:bodyPr/>
        <a:lstStyle/>
        <a:p>
          <a:endParaRPr lang="en-US" sz="2200"/>
        </a:p>
      </dgm:t>
    </dgm:pt>
    <dgm:pt modelId="{B0BBF300-7F41-4D6C-8CF7-95206696D4C6}">
      <dgm:prSet phldrT="[Text]" custT="1"/>
      <dgm:spPr>
        <a:solidFill>
          <a:schemeClr val="bg2">
            <a:lumMod val="50000"/>
          </a:schemeClr>
        </a:solidFill>
      </dgm:spPr>
      <dgm:t>
        <a:bodyPr/>
        <a:lstStyle/>
        <a:p>
          <a:r>
            <a:rPr lang="en-US" sz="2600" dirty="0">
              <a:solidFill>
                <a:schemeClr val="tx1"/>
              </a:solidFill>
            </a:rPr>
            <a:t>Week 2</a:t>
          </a:r>
        </a:p>
      </dgm:t>
    </dgm:pt>
    <dgm:pt modelId="{6D1C49E3-5F98-4E1A-AF1E-1583E3AC5409}" type="parTrans" cxnId="{7D1FBF7B-4838-4C56-B4CB-ABE7142E883A}">
      <dgm:prSet/>
      <dgm:spPr/>
      <dgm:t>
        <a:bodyPr/>
        <a:lstStyle/>
        <a:p>
          <a:endParaRPr lang="en-US" sz="2200"/>
        </a:p>
      </dgm:t>
    </dgm:pt>
    <dgm:pt modelId="{1DA4C8B8-643C-488D-987A-1A7F91D895A1}" type="sibTrans" cxnId="{7D1FBF7B-4838-4C56-B4CB-ABE7142E883A}">
      <dgm:prSet/>
      <dgm:spPr/>
      <dgm:t>
        <a:bodyPr/>
        <a:lstStyle/>
        <a:p>
          <a:endParaRPr lang="en-US" sz="2200"/>
        </a:p>
      </dgm:t>
    </dgm:pt>
    <dgm:pt modelId="{56612461-00C1-448F-A85B-A6FE447D42A5}">
      <dgm:prSet phldrT="[Text]" custT="1"/>
      <dgm:spPr>
        <a:solidFill>
          <a:srgbClr val="00B0F0"/>
        </a:solidFill>
      </dgm:spPr>
      <dgm:t>
        <a:bodyPr/>
        <a:lstStyle/>
        <a:p>
          <a:r>
            <a:rPr lang="en-US" sz="2600" dirty="0">
              <a:solidFill>
                <a:schemeClr val="tx1"/>
              </a:solidFill>
            </a:rPr>
            <a:t>Sprint 2</a:t>
          </a:r>
        </a:p>
      </dgm:t>
    </dgm:pt>
    <dgm:pt modelId="{314345BF-4F7F-4CF9-B004-06CDEC66696A}" type="parTrans" cxnId="{1DC03B5E-0CE2-4052-8FB3-67E99B443B9F}">
      <dgm:prSet/>
      <dgm:spPr/>
      <dgm:t>
        <a:bodyPr/>
        <a:lstStyle/>
        <a:p>
          <a:endParaRPr lang="en-US" sz="2200"/>
        </a:p>
      </dgm:t>
    </dgm:pt>
    <dgm:pt modelId="{6F12FCE1-FE74-443E-8FEB-E89EB29F55D7}" type="sibTrans" cxnId="{1DC03B5E-0CE2-4052-8FB3-67E99B443B9F}">
      <dgm:prSet/>
      <dgm:spPr/>
      <dgm:t>
        <a:bodyPr/>
        <a:lstStyle/>
        <a:p>
          <a:endParaRPr lang="en-US" sz="2200"/>
        </a:p>
      </dgm:t>
    </dgm:pt>
    <dgm:pt modelId="{48A20482-FAC4-45E8-8A68-1ECFA01301C6}">
      <dgm:prSet phldrT="[Text]" custT="1"/>
      <dgm:spPr>
        <a:solidFill>
          <a:schemeClr val="bg2">
            <a:lumMod val="50000"/>
          </a:schemeClr>
        </a:solidFill>
      </dgm:spPr>
      <dgm:t>
        <a:bodyPr/>
        <a:lstStyle/>
        <a:p>
          <a:r>
            <a:rPr lang="en-US" sz="2600" dirty="0">
              <a:solidFill>
                <a:schemeClr val="tx1"/>
              </a:solidFill>
            </a:rPr>
            <a:t>Week 1</a:t>
          </a:r>
        </a:p>
      </dgm:t>
    </dgm:pt>
    <dgm:pt modelId="{12340A09-B4FF-4A07-886E-5C57BE1C418A}" type="parTrans" cxnId="{8A78443E-2C9C-4699-9D05-92D3C3C72D61}">
      <dgm:prSet/>
      <dgm:spPr/>
      <dgm:t>
        <a:bodyPr/>
        <a:lstStyle/>
        <a:p>
          <a:endParaRPr lang="en-US" sz="2200"/>
        </a:p>
      </dgm:t>
    </dgm:pt>
    <dgm:pt modelId="{5A772AA4-0D4E-4D9B-AC71-CDDD741EE063}" type="sibTrans" cxnId="{8A78443E-2C9C-4699-9D05-92D3C3C72D61}">
      <dgm:prSet/>
      <dgm:spPr/>
      <dgm:t>
        <a:bodyPr/>
        <a:lstStyle/>
        <a:p>
          <a:endParaRPr lang="en-US" sz="2200"/>
        </a:p>
      </dgm:t>
    </dgm:pt>
    <dgm:pt modelId="{75F1A8B3-3DB6-40B9-8BB0-A54C3F79B5A2}">
      <dgm:prSet custT="1"/>
      <dgm:spPr>
        <a:solidFill>
          <a:schemeClr val="bg2">
            <a:lumMod val="50000"/>
          </a:schemeClr>
        </a:solidFill>
      </dgm:spPr>
      <dgm:t>
        <a:bodyPr/>
        <a:lstStyle/>
        <a:p>
          <a:r>
            <a:rPr lang="en-US" sz="2600" dirty="0">
              <a:solidFill>
                <a:schemeClr val="tx1"/>
              </a:solidFill>
            </a:rPr>
            <a:t>Week 2</a:t>
          </a:r>
        </a:p>
      </dgm:t>
    </dgm:pt>
    <dgm:pt modelId="{C7A9F93D-1668-423E-9D98-30F6CBE3E8D6}" type="parTrans" cxnId="{AEAE1AFB-42E3-47C4-AAB6-241FB6FA984B}">
      <dgm:prSet/>
      <dgm:spPr/>
      <dgm:t>
        <a:bodyPr/>
        <a:lstStyle/>
        <a:p>
          <a:endParaRPr lang="en-US" sz="2200"/>
        </a:p>
      </dgm:t>
    </dgm:pt>
    <dgm:pt modelId="{D7803F47-20D3-4134-BAF8-AE1543DEC185}" type="sibTrans" cxnId="{AEAE1AFB-42E3-47C4-AAB6-241FB6FA984B}">
      <dgm:prSet/>
      <dgm:spPr/>
      <dgm:t>
        <a:bodyPr/>
        <a:lstStyle/>
        <a:p>
          <a:endParaRPr lang="en-US" sz="2200"/>
        </a:p>
      </dgm:t>
    </dgm:pt>
    <dgm:pt modelId="{784CE0CE-87D8-45A6-83EB-1B0D81EDF75E}">
      <dgm:prSet custT="1"/>
      <dgm:spPr>
        <a:solidFill>
          <a:schemeClr val="bg2">
            <a:lumMod val="50000"/>
          </a:schemeClr>
        </a:solidFill>
      </dgm:spPr>
      <dgm:t>
        <a:bodyPr/>
        <a:lstStyle/>
        <a:p>
          <a:r>
            <a:rPr lang="en-US" sz="2600" dirty="0">
              <a:solidFill>
                <a:schemeClr val="tx1"/>
              </a:solidFill>
            </a:rPr>
            <a:t>Week 3</a:t>
          </a:r>
        </a:p>
      </dgm:t>
    </dgm:pt>
    <dgm:pt modelId="{37FACCE0-8EE3-4F3A-98F6-6242BCBFBCC7}" type="sibTrans" cxnId="{55793688-E1AB-4853-9736-46705A2DF408}">
      <dgm:prSet/>
      <dgm:spPr/>
      <dgm:t>
        <a:bodyPr/>
        <a:lstStyle/>
        <a:p>
          <a:endParaRPr lang="en-US" sz="2200"/>
        </a:p>
      </dgm:t>
    </dgm:pt>
    <dgm:pt modelId="{7C3E0627-FD94-48A3-8E63-CD8744D76BB9}" type="parTrans" cxnId="{55793688-E1AB-4853-9736-46705A2DF408}">
      <dgm:prSet/>
      <dgm:spPr/>
      <dgm:t>
        <a:bodyPr/>
        <a:lstStyle/>
        <a:p>
          <a:endParaRPr lang="en-US" sz="2200"/>
        </a:p>
      </dgm:t>
    </dgm:pt>
    <dgm:pt modelId="{D2279DC0-03DF-4582-95C2-C54868EEF752}">
      <dgm:prSet phldrT="[Text]" custT="1"/>
      <dgm:spPr>
        <a:solidFill>
          <a:schemeClr val="bg2">
            <a:lumMod val="50000"/>
          </a:schemeClr>
        </a:solidFill>
      </dgm:spPr>
      <dgm:t>
        <a:bodyPr/>
        <a:lstStyle/>
        <a:p>
          <a:r>
            <a:rPr lang="en-US" sz="2600" dirty="0">
              <a:solidFill>
                <a:schemeClr val="tx1"/>
              </a:solidFill>
            </a:rPr>
            <a:t>Week 3</a:t>
          </a:r>
        </a:p>
      </dgm:t>
    </dgm:pt>
    <dgm:pt modelId="{A2622982-36D7-4CFA-8F8A-016E756B3EC3}" type="sibTrans" cxnId="{26D12457-1C28-4520-A3DF-B53CDBE5F6B6}">
      <dgm:prSet/>
      <dgm:spPr/>
      <dgm:t>
        <a:bodyPr/>
        <a:lstStyle/>
        <a:p>
          <a:endParaRPr lang="en-US" sz="2200"/>
        </a:p>
      </dgm:t>
    </dgm:pt>
    <dgm:pt modelId="{11E43825-111C-40AA-A880-2AF212A471E4}" type="parTrans" cxnId="{26D12457-1C28-4520-A3DF-B53CDBE5F6B6}">
      <dgm:prSet/>
      <dgm:spPr/>
      <dgm:t>
        <a:bodyPr/>
        <a:lstStyle/>
        <a:p>
          <a:endParaRPr lang="en-US" sz="2200"/>
        </a:p>
      </dgm:t>
    </dgm:pt>
    <dgm:pt modelId="{6108CAF0-A32B-47B0-8859-9B9A4F70FAB4}" type="pres">
      <dgm:prSet presAssocID="{CD810B28-09C7-4981-A2C9-1F0AD5527423}" presName="Name0" presStyleCnt="0">
        <dgm:presLayoutVars>
          <dgm:chPref val="3"/>
          <dgm:dir/>
          <dgm:animLvl val="lvl"/>
          <dgm:resizeHandles/>
        </dgm:presLayoutVars>
      </dgm:prSet>
      <dgm:spPr/>
    </dgm:pt>
    <dgm:pt modelId="{130AEE23-92FB-4270-8D68-22CE7AD83441}" type="pres">
      <dgm:prSet presAssocID="{95CC8C7A-2D74-4372-AF40-E707B4BCA645}" presName="horFlow" presStyleCnt="0"/>
      <dgm:spPr/>
    </dgm:pt>
    <dgm:pt modelId="{5DA63928-8227-41D0-AE89-CFA802A1F1A9}" type="pres">
      <dgm:prSet presAssocID="{95CC8C7A-2D74-4372-AF40-E707B4BCA645}" presName="bigChev" presStyleLbl="node1" presStyleIdx="0" presStyleCnt="2" custLinFactNeighborX="-3895" custLinFactNeighborY="1899"/>
      <dgm:spPr/>
    </dgm:pt>
    <dgm:pt modelId="{068770B5-9B2E-463A-80CF-E3947BE5FC12}" type="pres">
      <dgm:prSet presAssocID="{E1BE9BC6-BADE-4DC8-A4EC-E00E8005BE90}" presName="parTrans" presStyleCnt="0"/>
      <dgm:spPr/>
    </dgm:pt>
    <dgm:pt modelId="{1A46C256-26D0-4187-B703-236F7FCEB45C}" type="pres">
      <dgm:prSet presAssocID="{D1B82873-F171-44E3-BB51-7AF0680D4184}" presName="node" presStyleLbl="alignAccFollowNode1" presStyleIdx="0" presStyleCnt="6" custLinFactNeighborX="6536">
        <dgm:presLayoutVars>
          <dgm:bulletEnabled val="1"/>
        </dgm:presLayoutVars>
      </dgm:prSet>
      <dgm:spPr/>
    </dgm:pt>
    <dgm:pt modelId="{5DF12F89-DB36-4B5E-B47E-CF90A5EBD8AF}" type="pres">
      <dgm:prSet presAssocID="{2308A155-0250-4A12-BB91-72A0618E5E60}" presName="sibTrans" presStyleCnt="0"/>
      <dgm:spPr/>
    </dgm:pt>
    <dgm:pt modelId="{E6D3E81E-E085-4674-B6CA-429B0D1C073E}" type="pres">
      <dgm:prSet presAssocID="{B0BBF300-7F41-4D6C-8CF7-95206696D4C6}" presName="node" presStyleLbl="alignAccFollowNode1" presStyleIdx="1" presStyleCnt="6" custLinFactNeighborX="6536">
        <dgm:presLayoutVars>
          <dgm:bulletEnabled val="1"/>
        </dgm:presLayoutVars>
      </dgm:prSet>
      <dgm:spPr/>
    </dgm:pt>
    <dgm:pt modelId="{D5D0874B-C116-4799-9EC5-C6010D59161C}" type="pres">
      <dgm:prSet presAssocID="{1DA4C8B8-643C-488D-987A-1A7F91D895A1}" presName="sibTrans" presStyleCnt="0"/>
      <dgm:spPr/>
    </dgm:pt>
    <dgm:pt modelId="{9E242B9A-A446-4CE5-ABBB-3569BC5FFD19}" type="pres">
      <dgm:prSet presAssocID="{D2279DC0-03DF-4582-95C2-C54868EEF752}" presName="node" presStyleLbl="alignAccFollowNode1" presStyleIdx="2" presStyleCnt="6">
        <dgm:presLayoutVars>
          <dgm:bulletEnabled val="1"/>
        </dgm:presLayoutVars>
      </dgm:prSet>
      <dgm:spPr/>
    </dgm:pt>
    <dgm:pt modelId="{3C0AF234-E959-41CF-BE46-61672FEDDD2B}" type="pres">
      <dgm:prSet presAssocID="{95CC8C7A-2D74-4372-AF40-E707B4BCA645}" presName="vSp" presStyleCnt="0"/>
      <dgm:spPr/>
    </dgm:pt>
    <dgm:pt modelId="{B9B71AE0-F23C-4743-BBCB-DD0F63E21D8C}" type="pres">
      <dgm:prSet presAssocID="{56612461-00C1-448F-A85B-A6FE447D42A5}" presName="horFlow" presStyleCnt="0"/>
      <dgm:spPr/>
    </dgm:pt>
    <dgm:pt modelId="{00CF4DB1-C3E7-47B0-8255-E1670CE672EC}" type="pres">
      <dgm:prSet presAssocID="{56612461-00C1-448F-A85B-A6FE447D42A5}" presName="bigChev" presStyleLbl="node1" presStyleIdx="1" presStyleCnt="2" custLinFactNeighborX="-3895" custLinFactNeighborY="1899"/>
      <dgm:spPr/>
    </dgm:pt>
    <dgm:pt modelId="{6B3B2317-9439-4EBC-BE07-A66E02CAC8BD}" type="pres">
      <dgm:prSet presAssocID="{12340A09-B4FF-4A07-886E-5C57BE1C418A}" presName="parTrans" presStyleCnt="0"/>
      <dgm:spPr/>
    </dgm:pt>
    <dgm:pt modelId="{E1C200BD-78C1-451F-813A-212C601230B0}" type="pres">
      <dgm:prSet presAssocID="{48A20482-FAC4-45E8-8A68-1ECFA01301C6}" presName="node" presStyleLbl="alignAccFollowNode1" presStyleIdx="3" presStyleCnt="6">
        <dgm:presLayoutVars>
          <dgm:bulletEnabled val="1"/>
        </dgm:presLayoutVars>
      </dgm:prSet>
      <dgm:spPr/>
    </dgm:pt>
    <dgm:pt modelId="{233E6818-8BDD-40A9-BD2D-1049698838D9}" type="pres">
      <dgm:prSet presAssocID="{5A772AA4-0D4E-4D9B-AC71-CDDD741EE063}" presName="sibTrans" presStyleCnt="0"/>
      <dgm:spPr/>
    </dgm:pt>
    <dgm:pt modelId="{292A4EF1-4898-4CBB-AC59-56F9C9321C8C}" type="pres">
      <dgm:prSet presAssocID="{75F1A8B3-3DB6-40B9-8BB0-A54C3F79B5A2}" presName="node" presStyleLbl="alignAccFollowNode1" presStyleIdx="4" presStyleCnt="6">
        <dgm:presLayoutVars>
          <dgm:bulletEnabled val="1"/>
        </dgm:presLayoutVars>
      </dgm:prSet>
      <dgm:spPr/>
    </dgm:pt>
    <dgm:pt modelId="{1C4B51CD-5514-4E35-ABFF-66178A01E09E}" type="pres">
      <dgm:prSet presAssocID="{D7803F47-20D3-4134-BAF8-AE1543DEC185}" presName="sibTrans" presStyleCnt="0"/>
      <dgm:spPr/>
    </dgm:pt>
    <dgm:pt modelId="{F31E59B1-17C6-40DF-913A-8FDB3FF2541A}" type="pres">
      <dgm:prSet presAssocID="{784CE0CE-87D8-45A6-83EB-1B0D81EDF75E}" presName="node" presStyleLbl="alignAccFollowNode1" presStyleIdx="5" presStyleCnt="6" custLinFactNeighborX="-6536">
        <dgm:presLayoutVars>
          <dgm:bulletEnabled val="1"/>
        </dgm:presLayoutVars>
      </dgm:prSet>
      <dgm:spPr/>
    </dgm:pt>
  </dgm:ptLst>
  <dgm:cxnLst>
    <dgm:cxn modelId="{C0D7EC0E-D1E0-4DEF-88DE-C7030A3651E0}" type="presOf" srcId="{48A20482-FAC4-45E8-8A68-1ECFA01301C6}" destId="{E1C200BD-78C1-451F-813A-212C601230B0}" srcOrd="0" destOrd="0" presId="urn:microsoft.com/office/officeart/2005/8/layout/lProcess3"/>
    <dgm:cxn modelId="{EB4BD517-6F97-4347-9977-AB69D0ACB97C}" type="presOf" srcId="{75F1A8B3-3DB6-40B9-8BB0-A54C3F79B5A2}" destId="{292A4EF1-4898-4CBB-AC59-56F9C9321C8C}" srcOrd="0" destOrd="0" presId="urn:microsoft.com/office/officeart/2005/8/layout/lProcess3"/>
    <dgm:cxn modelId="{E702CE18-A01F-4F58-B0AE-D2125A37FD55}" type="presOf" srcId="{B0BBF300-7F41-4D6C-8CF7-95206696D4C6}" destId="{E6D3E81E-E085-4674-B6CA-429B0D1C073E}" srcOrd="0" destOrd="0" presId="urn:microsoft.com/office/officeart/2005/8/layout/lProcess3"/>
    <dgm:cxn modelId="{8A78443E-2C9C-4699-9D05-92D3C3C72D61}" srcId="{56612461-00C1-448F-A85B-A6FE447D42A5}" destId="{48A20482-FAC4-45E8-8A68-1ECFA01301C6}" srcOrd="0" destOrd="0" parTransId="{12340A09-B4FF-4A07-886E-5C57BE1C418A}" sibTransId="{5A772AA4-0D4E-4D9B-AC71-CDDD741EE063}"/>
    <dgm:cxn modelId="{1DC03B5E-0CE2-4052-8FB3-67E99B443B9F}" srcId="{CD810B28-09C7-4981-A2C9-1F0AD5527423}" destId="{56612461-00C1-448F-A85B-A6FE447D42A5}" srcOrd="1" destOrd="0" parTransId="{314345BF-4F7F-4CF9-B004-06CDEC66696A}" sibTransId="{6F12FCE1-FE74-443E-8FEB-E89EB29F55D7}"/>
    <dgm:cxn modelId="{470C8042-88F7-4A63-8556-8C0272333F85}" type="presOf" srcId="{784CE0CE-87D8-45A6-83EB-1B0D81EDF75E}" destId="{F31E59B1-17C6-40DF-913A-8FDB3FF2541A}" srcOrd="0" destOrd="0" presId="urn:microsoft.com/office/officeart/2005/8/layout/lProcess3"/>
    <dgm:cxn modelId="{0D834D6A-F7A6-4A5F-AE61-26CFAA2B365E}" type="presOf" srcId="{95CC8C7A-2D74-4372-AF40-E707B4BCA645}" destId="{5DA63928-8227-41D0-AE89-CFA802A1F1A9}" srcOrd="0" destOrd="0" presId="urn:microsoft.com/office/officeart/2005/8/layout/lProcess3"/>
    <dgm:cxn modelId="{DF667153-8106-4294-BEED-39DEF1D3A16F}" type="presOf" srcId="{D2279DC0-03DF-4582-95C2-C54868EEF752}" destId="{9E242B9A-A446-4CE5-ABBB-3569BC5FFD19}" srcOrd="0" destOrd="0" presId="urn:microsoft.com/office/officeart/2005/8/layout/lProcess3"/>
    <dgm:cxn modelId="{26D12457-1C28-4520-A3DF-B53CDBE5F6B6}" srcId="{95CC8C7A-2D74-4372-AF40-E707B4BCA645}" destId="{D2279DC0-03DF-4582-95C2-C54868EEF752}" srcOrd="2" destOrd="0" parTransId="{11E43825-111C-40AA-A880-2AF212A471E4}" sibTransId="{A2622982-36D7-4CFA-8F8A-016E756B3EC3}"/>
    <dgm:cxn modelId="{7D1FBF7B-4838-4C56-B4CB-ABE7142E883A}" srcId="{95CC8C7A-2D74-4372-AF40-E707B4BCA645}" destId="{B0BBF300-7F41-4D6C-8CF7-95206696D4C6}" srcOrd="1" destOrd="0" parTransId="{6D1C49E3-5F98-4E1A-AF1E-1583E3AC5409}" sibTransId="{1DA4C8B8-643C-488D-987A-1A7F91D895A1}"/>
    <dgm:cxn modelId="{32465F83-8D73-4A45-AC17-C50A5DF88FD0}" srcId="{95CC8C7A-2D74-4372-AF40-E707B4BCA645}" destId="{D1B82873-F171-44E3-BB51-7AF0680D4184}" srcOrd="0" destOrd="0" parTransId="{E1BE9BC6-BADE-4DC8-A4EC-E00E8005BE90}" sibTransId="{2308A155-0250-4A12-BB91-72A0618E5E60}"/>
    <dgm:cxn modelId="{48EE5C86-15AE-4C69-9522-1C2026DECB85}" type="presOf" srcId="{CD810B28-09C7-4981-A2C9-1F0AD5527423}" destId="{6108CAF0-A32B-47B0-8859-9B9A4F70FAB4}" srcOrd="0" destOrd="0" presId="urn:microsoft.com/office/officeart/2005/8/layout/lProcess3"/>
    <dgm:cxn modelId="{55793688-E1AB-4853-9736-46705A2DF408}" srcId="{56612461-00C1-448F-A85B-A6FE447D42A5}" destId="{784CE0CE-87D8-45A6-83EB-1B0D81EDF75E}" srcOrd="2" destOrd="0" parTransId="{7C3E0627-FD94-48A3-8E63-CD8744D76BB9}" sibTransId="{37FACCE0-8EE3-4F3A-98F6-6242BCBFBCC7}"/>
    <dgm:cxn modelId="{7CD4838D-1F14-4239-BBFE-716222441AA4}" type="presOf" srcId="{56612461-00C1-448F-A85B-A6FE447D42A5}" destId="{00CF4DB1-C3E7-47B0-8255-E1670CE672EC}" srcOrd="0" destOrd="0" presId="urn:microsoft.com/office/officeart/2005/8/layout/lProcess3"/>
    <dgm:cxn modelId="{71D078B9-4E78-4C34-92ED-9AFD2BDD638A}" type="presOf" srcId="{D1B82873-F171-44E3-BB51-7AF0680D4184}" destId="{1A46C256-26D0-4187-B703-236F7FCEB45C}" srcOrd="0" destOrd="0" presId="urn:microsoft.com/office/officeart/2005/8/layout/lProcess3"/>
    <dgm:cxn modelId="{D8A62BE3-D96E-4B66-AA70-72533D5EDB05}" srcId="{CD810B28-09C7-4981-A2C9-1F0AD5527423}" destId="{95CC8C7A-2D74-4372-AF40-E707B4BCA645}" srcOrd="0" destOrd="0" parTransId="{9CE61EE5-BC35-4204-A861-C2EC1BD242ED}" sibTransId="{DAE4662F-8563-4F88-AC14-648A6BDF7BE7}"/>
    <dgm:cxn modelId="{AEAE1AFB-42E3-47C4-AAB6-241FB6FA984B}" srcId="{56612461-00C1-448F-A85B-A6FE447D42A5}" destId="{75F1A8B3-3DB6-40B9-8BB0-A54C3F79B5A2}" srcOrd="1" destOrd="0" parTransId="{C7A9F93D-1668-423E-9D98-30F6CBE3E8D6}" sibTransId="{D7803F47-20D3-4134-BAF8-AE1543DEC185}"/>
    <dgm:cxn modelId="{CA1DD29E-4B1C-4EA0-B1A8-626E64DD2359}" type="presParOf" srcId="{6108CAF0-A32B-47B0-8859-9B9A4F70FAB4}" destId="{130AEE23-92FB-4270-8D68-22CE7AD83441}" srcOrd="0" destOrd="0" presId="urn:microsoft.com/office/officeart/2005/8/layout/lProcess3"/>
    <dgm:cxn modelId="{21A9E869-47AE-4F2B-98CA-32D4F157058D}" type="presParOf" srcId="{130AEE23-92FB-4270-8D68-22CE7AD83441}" destId="{5DA63928-8227-41D0-AE89-CFA802A1F1A9}" srcOrd="0" destOrd="0" presId="urn:microsoft.com/office/officeart/2005/8/layout/lProcess3"/>
    <dgm:cxn modelId="{4BE0A7BB-1F33-42B5-B78E-E9773B8A10FC}" type="presParOf" srcId="{130AEE23-92FB-4270-8D68-22CE7AD83441}" destId="{068770B5-9B2E-463A-80CF-E3947BE5FC12}" srcOrd="1" destOrd="0" presId="urn:microsoft.com/office/officeart/2005/8/layout/lProcess3"/>
    <dgm:cxn modelId="{4BE4AED6-13EB-45CA-8233-0F2C6F135C16}" type="presParOf" srcId="{130AEE23-92FB-4270-8D68-22CE7AD83441}" destId="{1A46C256-26D0-4187-B703-236F7FCEB45C}" srcOrd="2" destOrd="0" presId="urn:microsoft.com/office/officeart/2005/8/layout/lProcess3"/>
    <dgm:cxn modelId="{F66BFA0D-AD39-477B-9089-B85FF6580563}" type="presParOf" srcId="{130AEE23-92FB-4270-8D68-22CE7AD83441}" destId="{5DF12F89-DB36-4B5E-B47E-CF90A5EBD8AF}" srcOrd="3" destOrd="0" presId="urn:microsoft.com/office/officeart/2005/8/layout/lProcess3"/>
    <dgm:cxn modelId="{8622EF71-D32C-4F97-ABB2-D55B9A1C1F33}" type="presParOf" srcId="{130AEE23-92FB-4270-8D68-22CE7AD83441}" destId="{E6D3E81E-E085-4674-B6CA-429B0D1C073E}" srcOrd="4" destOrd="0" presId="urn:microsoft.com/office/officeart/2005/8/layout/lProcess3"/>
    <dgm:cxn modelId="{9A1302D0-CE26-42D2-9515-BD833E32CCC1}" type="presParOf" srcId="{130AEE23-92FB-4270-8D68-22CE7AD83441}" destId="{D5D0874B-C116-4799-9EC5-C6010D59161C}" srcOrd="5" destOrd="0" presId="urn:microsoft.com/office/officeart/2005/8/layout/lProcess3"/>
    <dgm:cxn modelId="{3FB641B2-4A1D-4408-9F6C-71CF9A232F2B}" type="presParOf" srcId="{130AEE23-92FB-4270-8D68-22CE7AD83441}" destId="{9E242B9A-A446-4CE5-ABBB-3569BC5FFD19}" srcOrd="6" destOrd="0" presId="urn:microsoft.com/office/officeart/2005/8/layout/lProcess3"/>
    <dgm:cxn modelId="{28557976-7D5F-4E79-BB8E-0E4C8FD6A008}" type="presParOf" srcId="{6108CAF0-A32B-47B0-8859-9B9A4F70FAB4}" destId="{3C0AF234-E959-41CF-BE46-61672FEDDD2B}" srcOrd="1" destOrd="0" presId="urn:microsoft.com/office/officeart/2005/8/layout/lProcess3"/>
    <dgm:cxn modelId="{2E916317-FF74-462C-A29F-1182905D126E}" type="presParOf" srcId="{6108CAF0-A32B-47B0-8859-9B9A4F70FAB4}" destId="{B9B71AE0-F23C-4743-BBCB-DD0F63E21D8C}" srcOrd="2" destOrd="0" presId="urn:microsoft.com/office/officeart/2005/8/layout/lProcess3"/>
    <dgm:cxn modelId="{D7F78B2E-1460-4ADD-B4AC-D963697B07F7}" type="presParOf" srcId="{B9B71AE0-F23C-4743-BBCB-DD0F63E21D8C}" destId="{00CF4DB1-C3E7-47B0-8255-E1670CE672EC}" srcOrd="0" destOrd="0" presId="urn:microsoft.com/office/officeart/2005/8/layout/lProcess3"/>
    <dgm:cxn modelId="{16612934-C0F4-4214-9BAF-2B919D94DB12}" type="presParOf" srcId="{B9B71AE0-F23C-4743-BBCB-DD0F63E21D8C}" destId="{6B3B2317-9439-4EBC-BE07-A66E02CAC8BD}" srcOrd="1" destOrd="0" presId="urn:microsoft.com/office/officeart/2005/8/layout/lProcess3"/>
    <dgm:cxn modelId="{1B85C41D-ACAC-451C-A69E-348F927E949A}" type="presParOf" srcId="{B9B71AE0-F23C-4743-BBCB-DD0F63E21D8C}" destId="{E1C200BD-78C1-451F-813A-212C601230B0}" srcOrd="2" destOrd="0" presId="urn:microsoft.com/office/officeart/2005/8/layout/lProcess3"/>
    <dgm:cxn modelId="{4E5E7982-81E4-460A-B9F3-8EA0E307767B}" type="presParOf" srcId="{B9B71AE0-F23C-4743-BBCB-DD0F63E21D8C}" destId="{233E6818-8BDD-40A9-BD2D-1049698838D9}" srcOrd="3" destOrd="0" presId="urn:microsoft.com/office/officeart/2005/8/layout/lProcess3"/>
    <dgm:cxn modelId="{ADE2DF9E-02DF-48EB-984A-57A325174587}" type="presParOf" srcId="{B9B71AE0-F23C-4743-BBCB-DD0F63E21D8C}" destId="{292A4EF1-4898-4CBB-AC59-56F9C9321C8C}" srcOrd="4" destOrd="0" presId="urn:microsoft.com/office/officeart/2005/8/layout/lProcess3"/>
    <dgm:cxn modelId="{308FBF67-8034-45E6-9546-167394F30DAD}" type="presParOf" srcId="{B9B71AE0-F23C-4743-BBCB-DD0F63E21D8C}" destId="{1C4B51CD-5514-4E35-ABFF-66178A01E09E}" srcOrd="5" destOrd="0" presId="urn:microsoft.com/office/officeart/2005/8/layout/lProcess3"/>
    <dgm:cxn modelId="{DAD51456-99E5-4A4B-866B-EB3F0D5E18C5}" type="presParOf" srcId="{B9B71AE0-F23C-4743-BBCB-DD0F63E21D8C}" destId="{F31E59B1-17C6-40DF-913A-8FDB3FF2541A}"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00164F-904F-4A61-98A3-C721CE0D898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A14AD64-3984-4490-B87F-CB2605FA1A2D}">
      <dgm:prSet phldrT="[Text]" custT="1"/>
      <dgm:spPr>
        <a:solidFill>
          <a:schemeClr val="bg2">
            <a:lumMod val="50000"/>
          </a:schemeClr>
        </a:solidFill>
      </dgm:spPr>
      <dgm:t>
        <a:bodyPr/>
        <a:lstStyle/>
        <a:p>
          <a:r>
            <a:rPr lang="en-US" sz="3000" b="0" dirty="0">
              <a:solidFill>
                <a:schemeClr val="tx1"/>
              </a:solidFill>
            </a:rPr>
            <a:t>Product </a:t>
          </a:r>
        </a:p>
        <a:p>
          <a:r>
            <a:rPr lang="en-US" sz="3000" b="0" dirty="0">
              <a:solidFill>
                <a:schemeClr val="tx1"/>
              </a:solidFill>
            </a:rPr>
            <a:t>Backlog </a:t>
          </a:r>
          <a:endParaRPr lang="en-US" sz="3000" b="0" dirty="0"/>
        </a:p>
      </dgm:t>
    </dgm:pt>
    <dgm:pt modelId="{5FC94086-3BFD-4555-AFFA-41C8EDCB8292}" type="parTrans" cxnId="{6B7D6C99-073F-46C7-B963-E867907BE4A6}">
      <dgm:prSet/>
      <dgm:spPr/>
      <dgm:t>
        <a:bodyPr/>
        <a:lstStyle/>
        <a:p>
          <a:endParaRPr lang="en-US" b="0"/>
        </a:p>
      </dgm:t>
    </dgm:pt>
    <dgm:pt modelId="{8023BF74-D3E0-4D5B-975F-564A0E406B74}" type="sibTrans" cxnId="{6B7D6C99-073F-46C7-B963-E867907BE4A6}">
      <dgm:prSet/>
      <dgm:spPr/>
      <dgm:t>
        <a:bodyPr/>
        <a:lstStyle/>
        <a:p>
          <a:endParaRPr lang="en-US" b="0"/>
        </a:p>
      </dgm:t>
    </dgm:pt>
    <dgm:pt modelId="{4A825429-C31C-4B93-870E-9CF0A77B22D4}">
      <dgm:prSet phldrT="[Text]" custT="1"/>
      <dgm:spPr>
        <a:solidFill>
          <a:schemeClr val="bg2">
            <a:lumMod val="50000"/>
          </a:schemeClr>
        </a:solidFill>
      </dgm:spPr>
      <dgm:t>
        <a:bodyPr/>
        <a:lstStyle/>
        <a:p>
          <a:r>
            <a:rPr lang="en-US" sz="3000" b="0" dirty="0">
              <a:solidFill>
                <a:schemeClr val="tx1"/>
              </a:solidFill>
            </a:rPr>
            <a:t>Sprint </a:t>
          </a:r>
        </a:p>
        <a:p>
          <a:r>
            <a:rPr lang="en-US" sz="3000" b="0" dirty="0">
              <a:solidFill>
                <a:schemeClr val="tx1"/>
              </a:solidFill>
            </a:rPr>
            <a:t>Backlog </a:t>
          </a:r>
          <a:endParaRPr lang="en-US" sz="3000" b="0" dirty="0"/>
        </a:p>
      </dgm:t>
    </dgm:pt>
    <dgm:pt modelId="{0DCEEDCC-2416-435D-AEA2-BEC765578306}" type="parTrans" cxnId="{2B624329-43C5-41A6-96A4-D4F880A36BBC}">
      <dgm:prSet/>
      <dgm:spPr/>
      <dgm:t>
        <a:bodyPr/>
        <a:lstStyle/>
        <a:p>
          <a:endParaRPr lang="en-US" b="0"/>
        </a:p>
      </dgm:t>
    </dgm:pt>
    <dgm:pt modelId="{DAA7C4B4-AB07-4603-B002-968C19359B93}" type="sibTrans" cxnId="{2B624329-43C5-41A6-96A4-D4F880A36BBC}">
      <dgm:prSet/>
      <dgm:spPr/>
      <dgm:t>
        <a:bodyPr/>
        <a:lstStyle/>
        <a:p>
          <a:endParaRPr lang="en-US" b="0"/>
        </a:p>
      </dgm:t>
    </dgm:pt>
    <dgm:pt modelId="{678EAE33-62E3-49FA-80D1-19D203B91CDF}">
      <dgm:prSet phldrT="[Text]" custT="1"/>
      <dgm:spPr>
        <a:solidFill>
          <a:schemeClr val="bg2">
            <a:lumMod val="50000"/>
          </a:schemeClr>
        </a:solidFill>
      </dgm:spPr>
      <dgm:t>
        <a:bodyPr/>
        <a:lstStyle/>
        <a:p>
          <a:endParaRPr lang="en-US" sz="2600" b="0" dirty="0"/>
        </a:p>
      </dgm:t>
    </dgm:pt>
    <dgm:pt modelId="{8B5F0518-92BD-4B27-BB8B-FA950C682E26}" type="parTrans" cxnId="{9E859E1E-F545-4418-9C17-70C5838CF332}">
      <dgm:prSet/>
      <dgm:spPr/>
      <dgm:t>
        <a:bodyPr/>
        <a:lstStyle/>
        <a:p>
          <a:endParaRPr lang="en-US" b="0"/>
        </a:p>
      </dgm:t>
    </dgm:pt>
    <dgm:pt modelId="{93419EC3-D7CA-4B80-9BAE-7B6A429BC3F8}" type="sibTrans" cxnId="{9E859E1E-F545-4418-9C17-70C5838CF332}">
      <dgm:prSet/>
      <dgm:spPr/>
      <dgm:t>
        <a:bodyPr/>
        <a:lstStyle/>
        <a:p>
          <a:endParaRPr lang="en-US" b="0"/>
        </a:p>
      </dgm:t>
    </dgm:pt>
    <dgm:pt modelId="{115F1EBB-25C4-4883-AAD0-184BE6696B00}">
      <dgm:prSet phldrT="[Text]" custT="1"/>
      <dgm:spPr>
        <a:solidFill>
          <a:schemeClr val="bg2">
            <a:lumMod val="50000"/>
          </a:schemeClr>
        </a:solidFill>
      </dgm:spPr>
      <dgm:t>
        <a:bodyPr/>
        <a:lstStyle/>
        <a:p>
          <a:endParaRPr lang="en-US" sz="2600" b="0" dirty="0"/>
        </a:p>
      </dgm:t>
    </dgm:pt>
    <dgm:pt modelId="{A8E89F4A-4EBD-4224-AF1B-33D71C145939}" type="parTrans" cxnId="{5C50ADE8-EB34-4CBB-B219-9C3D9A654F29}">
      <dgm:prSet/>
      <dgm:spPr/>
      <dgm:t>
        <a:bodyPr/>
        <a:lstStyle/>
        <a:p>
          <a:endParaRPr lang="en-US" b="0"/>
        </a:p>
      </dgm:t>
    </dgm:pt>
    <dgm:pt modelId="{0DBB1B1E-0651-4BF7-83C3-0400E8D1D71D}" type="sibTrans" cxnId="{5C50ADE8-EB34-4CBB-B219-9C3D9A654F29}">
      <dgm:prSet/>
      <dgm:spPr/>
      <dgm:t>
        <a:bodyPr/>
        <a:lstStyle/>
        <a:p>
          <a:endParaRPr lang="en-US" b="0"/>
        </a:p>
      </dgm:t>
    </dgm:pt>
    <dgm:pt modelId="{F5460132-36C9-4D25-A0B8-91A0F0FC141E}">
      <dgm:prSet custT="1"/>
      <dgm:spPr/>
      <dgm:t>
        <a:bodyPr/>
        <a:lstStyle/>
        <a:p>
          <a:r>
            <a:rPr lang="en-US" sz="2600" b="0" dirty="0">
              <a:solidFill>
                <a:schemeClr val="tx1"/>
              </a:solidFill>
            </a:rPr>
            <a:t>The entire application that we want to develop. </a:t>
          </a:r>
          <a:endParaRPr lang="en-US" sz="2600" b="0" dirty="0"/>
        </a:p>
      </dgm:t>
    </dgm:pt>
    <dgm:pt modelId="{9C989430-8989-404E-AFEB-3FEC5F10BECB}" type="parTrans" cxnId="{FBB6F385-908B-43A8-A80C-D98E788AC207}">
      <dgm:prSet/>
      <dgm:spPr/>
      <dgm:t>
        <a:bodyPr/>
        <a:lstStyle/>
        <a:p>
          <a:endParaRPr lang="en-US" b="0"/>
        </a:p>
      </dgm:t>
    </dgm:pt>
    <dgm:pt modelId="{32FB2AA6-4387-4DAB-81ED-068980D13599}" type="sibTrans" cxnId="{FBB6F385-908B-43A8-A80C-D98E788AC207}">
      <dgm:prSet/>
      <dgm:spPr/>
      <dgm:t>
        <a:bodyPr/>
        <a:lstStyle/>
        <a:p>
          <a:endParaRPr lang="en-US" b="0"/>
        </a:p>
      </dgm:t>
    </dgm:pt>
    <dgm:pt modelId="{C8AB2FE2-034F-40F5-A36C-27E674ACC0AF}">
      <dgm:prSet phldrT="[Text]" custT="1"/>
      <dgm:spPr>
        <a:solidFill>
          <a:schemeClr val="bg2">
            <a:lumMod val="50000"/>
          </a:schemeClr>
        </a:solidFill>
      </dgm:spPr>
      <dgm:t>
        <a:bodyPr/>
        <a:lstStyle/>
        <a:p>
          <a:r>
            <a:rPr lang="en-US" sz="2600" b="0" dirty="0">
              <a:solidFill>
                <a:schemeClr val="tx1"/>
              </a:solidFill>
            </a:rPr>
            <a:t>The items that we are going to develop in a speciﬁc sprint. </a:t>
          </a:r>
          <a:endParaRPr lang="en-US" sz="2600" b="0" dirty="0"/>
        </a:p>
      </dgm:t>
    </dgm:pt>
    <dgm:pt modelId="{255C6858-52BD-4D49-811E-A1D5781DE61C}" type="parTrans" cxnId="{EE656ED5-B2D1-47AC-ABFB-CE89741B39FC}">
      <dgm:prSet/>
      <dgm:spPr/>
      <dgm:t>
        <a:bodyPr/>
        <a:lstStyle/>
        <a:p>
          <a:endParaRPr lang="en-US" b="0"/>
        </a:p>
      </dgm:t>
    </dgm:pt>
    <dgm:pt modelId="{0D01B1A8-9AD6-469B-AF32-0BEF7C56C500}" type="sibTrans" cxnId="{EE656ED5-B2D1-47AC-ABFB-CE89741B39FC}">
      <dgm:prSet/>
      <dgm:spPr/>
      <dgm:t>
        <a:bodyPr/>
        <a:lstStyle/>
        <a:p>
          <a:endParaRPr lang="en-US" b="0"/>
        </a:p>
      </dgm:t>
    </dgm:pt>
    <dgm:pt modelId="{6A4D4725-46B3-426B-B0D1-3D8485EFED2C}">
      <dgm:prSet phldrT="[Text]" custT="1"/>
      <dgm:spPr>
        <a:solidFill>
          <a:schemeClr val="bg2">
            <a:lumMod val="50000"/>
          </a:schemeClr>
        </a:solidFill>
      </dgm:spPr>
      <dgm:t>
        <a:bodyPr/>
        <a:lstStyle/>
        <a:p>
          <a:endParaRPr lang="en-US" sz="2600" b="0" dirty="0"/>
        </a:p>
      </dgm:t>
    </dgm:pt>
    <dgm:pt modelId="{7C39AA9A-D564-42D2-86A5-18FEE3EC6460}" type="parTrans" cxnId="{E6C60FF2-B354-4777-9F73-C9DCF99E88F7}">
      <dgm:prSet/>
      <dgm:spPr/>
      <dgm:t>
        <a:bodyPr/>
        <a:lstStyle/>
        <a:p>
          <a:endParaRPr lang="en-US"/>
        </a:p>
      </dgm:t>
    </dgm:pt>
    <dgm:pt modelId="{E418B676-7410-463F-B475-8591FF090A3B}" type="sibTrans" cxnId="{E6C60FF2-B354-4777-9F73-C9DCF99E88F7}">
      <dgm:prSet/>
      <dgm:spPr/>
      <dgm:t>
        <a:bodyPr/>
        <a:lstStyle/>
        <a:p>
          <a:endParaRPr lang="en-US"/>
        </a:p>
      </dgm:t>
    </dgm:pt>
    <dgm:pt modelId="{73AB5B45-7FAF-47F9-8660-11CA8E9FA039}" type="pres">
      <dgm:prSet presAssocID="{3C00164F-904F-4A61-98A3-C721CE0D8984}" presName="Name0" presStyleCnt="0">
        <dgm:presLayoutVars>
          <dgm:dir/>
          <dgm:animLvl val="lvl"/>
          <dgm:resizeHandles/>
        </dgm:presLayoutVars>
      </dgm:prSet>
      <dgm:spPr/>
    </dgm:pt>
    <dgm:pt modelId="{1C738FD0-C296-42E7-8535-0D177698057D}" type="pres">
      <dgm:prSet presAssocID="{1A14AD64-3984-4490-B87F-CB2605FA1A2D}" presName="linNode" presStyleCnt="0"/>
      <dgm:spPr/>
    </dgm:pt>
    <dgm:pt modelId="{2618070D-CE53-4A1C-9D50-61ACEDFE2DBA}" type="pres">
      <dgm:prSet presAssocID="{1A14AD64-3984-4490-B87F-CB2605FA1A2D}" presName="parentShp" presStyleLbl="node1" presStyleIdx="0" presStyleCnt="2">
        <dgm:presLayoutVars>
          <dgm:bulletEnabled val="1"/>
        </dgm:presLayoutVars>
      </dgm:prSet>
      <dgm:spPr/>
    </dgm:pt>
    <dgm:pt modelId="{079FA0D9-B8E3-4E7B-A0C5-9C1F138AF1AE}" type="pres">
      <dgm:prSet presAssocID="{1A14AD64-3984-4490-B87F-CB2605FA1A2D}" presName="childShp" presStyleLbl="bgAccFollowNode1" presStyleIdx="0" presStyleCnt="2" custLinFactNeighborX="-672">
        <dgm:presLayoutVars>
          <dgm:bulletEnabled val="1"/>
        </dgm:presLayoutVars>
      </dgm:prSet>
      <dgm:spPr/>
    </dgm:pt>
    <dgm:pt modelId="{71840F22-9B0A-43A7-8880-36686A37C97C}" type="pres">
      <dgm:prSet presAssocID="{8023BF74-D3E0-4D5B-975F-564A0E406B74}" presName="spacing" presStyleCnt="0"/>
      <dgm:spPr/>
    </dgm:pt>
    <dgm:pt modelId="{61D972CA-86C8-4B0C-BCCE-2EC4DABE9572}" type="pres">
      <dgm:prSet presAssocID="{4A825429-C31C-4B93-870E-9CF0A77B22D4}" presName="linNode" presStyleCnt="0"/>
      <dgm:spPr/>
    </dgm:pt>
    <dgm:pt modelId="{DA78D8D8-B66A-470E-98B8-7D5D27B23137}" type="pres">
      <dgm:prSet presAssocID="{4A825429-C31C-4B93-870E-9CF0A77B22D4}" presName="parentShp" presStyleLbl="node1" presStyleIdx="1" presStyleCnt="2">
        <dgm:presLayoutVars>
          <dgm:bulletEnabled val="1"/>
        </dgm:presLayoutVars>
      </dgm:prSet>
      <dgm:spPr/>
    </dgm:pt>
    <dgm:pt modelId="{694233EB-D72D-4280-A78E-CE26D4C80B70}" type="pres">
      <dgm:prSet presAssocID="{4A825429-C31C-4B93-870E-9CF0A77B22D4}" presName="childShp" presStyleLbl="bgAccFollowNode1" presStyleIdx="1" presStyleCnt="2">
        <dgm:presLayoutVars>
          <dgm:bulletEnabled val="1"/>
        </dgm:presLayoutVars>
      </dgm:prSet>
      <dgm:spPr/>
    </dgm:pt>
  </dgm:ptLst>
  <dgm:cxnLst>
    <dgm:cxn modelId="{F45E5F0F-A802-4327-B4C6-C176F70132FF}" type="presOf" srcId="{3C00164F-904F-4A61-98A3-C721CE0D8984}" destId="{73AB5B45-7FAF-47F9-8660-11CA8E9FA039}" srcOrd="0" destOrd="0" presId="urn:microsoft.com/office/officeart/2005/8/layout/vList6"/>
    <dgm:cxn modelId="{932EAB1A-15CD-4493-A13C-F2364B00E5AD}" type="presOf" srcId="{4A825429-C31C-4B93-870E-9CF0A77B22D4}" destId="{DA78D8D8-B66A-470E-98B8-7D5D27B23137}" srcOrd="0" destOrd="0" presId="urn:microsoft.com/office/officeart/2005/8/layout/vList6"/>
    <dgm:cxn modelId="{9E859E1E-F545-4418-9C17-70C5838CF332}" srcId="{1A14AD64-3984-4490-B87F-CB2605FA1A2D}" destId="{678EAE33-62E3-49FA-80D1-19D203B91CDF}" srcOrd="2" destOrd="0" parTransId="{8B5F0518-92BD-4B27-BB8B-FA950C682E26}" sibTransId="{93419EC3-D7CA-4B80-9BAE-7B6A429BC3F8}"/>
    <dgm:cxn modelId="{725F9D25-E954-468F-80C4-6D6B55662C35}" type="presOf" srcId="{F5460132-36C9-4D25-A0B8-91A0F0FC141E}" destId="{079FA0D9-B8E3-4E7B-A0C5-9C1F138AF1AE}" srcOrd="0" destOrd="1" presId="urn:microsoft.com/office/officeart/2005/8/layout/vList6"/>
    <dgm:cxn modelId="{2B624329-43C5-41A6-96A4-D4F880A36BBC}" srcId="{3C00164F-904F-4A61-98A3-C721CE0D8984}" destId="{4A825429-C31C-4B93-870E-9CF0A77B22D4}" srcOrd="1" destOrd="0" parTransId="{0DCEEDCC-2416-435D-AEA2-BEC765578306}" sibTransId="{DAA7C4B4-AB07-4603-B002-968C19359B93}"/>
    <dgm:cxn modelId="{AC8BCD44-4481-4C12-9ED7-A5AEF9FF333A}" type="presOf" srcId="{115F1EBB-25C4-4883-AAD0-184BE6696B00}" destId="{079FA0D9-B8E3-4E7B-A0C5-9C1F138AF1AE}" srcOrd="0" destOrd="0" presId="urn:microsoft.com/office/officeart/2005/8/layout/vList6"/>
    <dgm:cxn modelId="{2CBF977E-0FD2-40D2-8BBB-D9A1256CA818}" type="presOf" srcId="{6A4D4725-46B3-426B-B0D1-3D8485EFED2C}" destId="{694233EB-D72D-4280-A78E-CE26D4C80B70}" srcOrd="0" destOrd="0" presId="urn:microsoft.com/office/officeart/2005/8/layout/vList6"/>
    <dgm:cxn modelId="{FBB6F385-908B-43A8-A80C-D98E788AC207}" srcId="{1A14AD64-3984-4490-B87F-CB2605FA1A2D}" destId="{F5460132-36C9-4D25-A0B8-91A0F0FC141E}" srcOrd="1" destOrd="0" parTransId="{9C989430-8989-404E-AFEB-3FEC5F10BECB}" sibTransId="{32FB2AA6-4387-4DAB-81ED-068980D13599}"/>
    <dgm:cxn modelId="{6B7D6C99-073F-46C7-B963-E867907BE4A6}" srcId="{3C00164F-904F-4A61-98A3-C721CE0D8984}" destId="{1A14AD64-3984-4490-B87F-CB2605FA1A2D}" srcOrd="0" destOrd="0" parTransId="{5FC94086-3BFD-4555-AFFA-41C8EDCB8292}" sibTransId="{8023BF74-D3E0-4D5B-975F-564A0E406B74}"/>
    <dgm:cxn modelId="{9D5BE8A5-E36E-4DCC-AEC8-386D4DF3B50D}" type="presOf" srcId="{C8AB2FE2-034F-40F5-A36C-27E674ACC0AF}" destId="{694233EB-D72D-4280-A78E-CE26D4C80B70}" srcOrd="0" destOrd="1" presId="urn:microsoft.com/office/officeart/2005/8/layout/vList6"/>
    <dgm:cxn modelId="{0631B2AD-33D2-4CFA-A653-5A17EC6D53AF}" type="presOf" srcId="{678EAE33-62E3-49FA-80D1-19D203B91CDF}" destId="{079FA0D9-B8E3-4E7B-A0C5-9C1F138AF1AE}" srcOrd="0" destOrd="2" presId="urn:microsoft.com/office/officeart/2005/8/layout/vList6"/>
    <dgm:cxn modelId="{08DE54CD-9407-47B8-8BDB-EBCE5B4D9AAD}" type="presOf" srcId="{1A14AD64-3984-4490-B87F-CB2605FA1A2D}" destId="{2618070D-CE53-4A1C-9D50-61ACEDFE2DBA}" srcOrd="0" destOrd="0" presId="urn:microsoft.com/office/officeart/2005/8/layout/vList6"/>
    <dgm:cxn modelId="{EE656ED5-B2D1-47AC-ABFB-CE89741B39FC}" srcId="{4A825429-C31C-4B93-870E-9CF0A77B22D4}" destId="{C8AB2FE2-034F-40F5-A36C-27E674ACC0AF}" srcOrd="1" destOrd="0" parTransId="{255C6858-52BD-4D49-811E-A1D5781DE61C}" sibTransId="{0D01B1A8-9AD6-469B-AF32-0BEF7C56C500}"/>
    <dgm:cxn modelId="{5C50ADE8-EB34-4CBB-B219-9C3D9A654F29}" srcId="{1A14AD64-3984-4490-B87F-CB2605FA1A2D}" destId="{115F1EBB-25C4-4883-AAD0-184BE6696B00}" srcOrd="0" destOrd="0" parTransId="{A8E89F4A-4EBD-4224-AF1B-33D71C145939}" sibTransId="{0DBB1B1E-0651-4BF7-83C3-0400E8D1D71D}"/>
    <dgm:cxn modelId="{E6C60FF2-B354-4777-9F73-C9DCF99E88F7}" srcId="{4A825429-C31C-4B93-870E-9CF0A77B22D4}" destId="{6A4D4725-46B3-426B-B0D1-3D8485EFED2C}" srcOrd="0" destOrd="0" parTransId="{7C39AA9A-D564-42D2-86A5-18FEE3EC6460}" sibTransId="{E418B676-7410-463F-B475-8591FF090A3B}"/>
    <dgm:cxn modelId="{53797D0F-E05E-4E4A-8DE2-F3742D05C1C3}" type="presParOf" srcId="{73AB5B45-7FAF-47F9-8660-11CA8E9FA039}" destId="{1C738FD0-C296-42E7-8535-0D177698057D}" srcOrd="0" destOrd="0" presId="urn:microsoft.com/office/officeart/2005/8/layout/vList6"/>
    <dgm:cxn modelId="{876CFE93-9BEB-48D5-91E4-D22EAC888007}" type="presParOf" srcId="{1C738FD0-C296-42E7-8535-0D177698057D}" destId="{2618070D-CE53-4A1C-9D50-61ACEDFE2DBA}" srcOrd="0" destOrd="0" presId="urn:microsoft.com/office/officeart/2005/8/layout/vList6"/>
    <dgm:cxn modelId="{0C7C80BA-11EE-436D-B465-30651D569C75}" type="presParOf" srcId="{1C738FD0-C296-42E7-8535-0D177698057D}" destId="{079FA0D9-B8E3-4E7B-A0C5-9C1F138AF1AE}" srcOrd="1" destOrd="0" presId="urn:microsoft.com/office/officeart/2005/8/layout/vList6"/>
    <dgm:cxn modelId="{977192EE-576E-4301-B0F6-A8101EF4323F}" type="presParOf" srcId="{73AB5B45-7FAF-47F9-8660-11CA8E9FA039}" destId="{71840F22-9B0A-43A7-8880-36686A37C97C}" srcOrd="1" destOrd="0" presId="urn:microsoft.com/office/officeart/2005/8/layout/vList6"/>
    <dgm:cxn modelId="{3A2346F4-B891-4F50-9AB1-E82F0B58813E}" type="presParOf" srcId="{73AB5B45-7FAF-47F9-8660-11CA8E9FA039}" destId="{61D972CA-86C8-4B0C-BCCE-2EC4DABE9572}" srcOrd="2" destOrd="0" presId="urn:microsoft.com/office/officeart/2005/8/layout/vList6"/>
    <dgm:cxn modelId="{94F87C64-EA2E-4EAF-B6D5-56B3A55037BB}" type="presParOf" srcId="{61D972CA-86C8-4B0C-BCCE-2EC4DABE9572}" destId="{DA78D8D8-B66A-470E-98B8-7D5D27B23137}" srcOrd="0" destOrd="0" presId="urn:microsoft.com/office/officeart/2005/8/layout/vList6"/>
    <dgm:cxn modelId="{D225BDC9-1CF2-4D00-A80D-BAACD6E63E64}" type="presParOf" srcId="{61D972CA-86C8-4B0C-BCCE-2EC4DABE9572}" destId="{694233EB-D72D-4280-A78E-CE26D4C80B7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2FC787-16E5-476D-BB8A-0F5EC1ACBEEB}"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E8D279C3-D629-449A-B379-7EF21E62FB2B}">
      <dgm:prSet phldrT="[Text]" custT="1"/>
      <dgm:spPr>
        <a:solidFill>
          <a:schemeClr val="bg1">
            <a:lumMod val="95000"/>
          </a:schemeClr>
        </a:solidFill>
      </dgm:spPr>
      <dgm:t>
        <a:bodyPr/>
        <a:lstStyle/>
        <a:p>
          <a:r>
            <a:rPr lang="en-US" sz="2200" dirty="0">
              <a:solidFill>
                <a:schemeClr val="tx1"/>
              </a:solidFill>
            </a:rPr>
            <a:t>Product Backlog</a:t>
          </a:r>
        </a:p>
      </dgm:t>
    </dgm:pt>
    <dgm:pt modelId="{04EEF7A6-90F7-4689-AFEF-B5CCFDBF3D05}" type="parTrans" cxnId="{6CAE808A-EB0B-4E50-9AB6-318E6BAF6150}">
      <dgm:prSet/>
      <dgm:spPr/>
      <dgm:t>
        <a:bodyPr/>
        <a:lstStyle/>
        <a:p>
          <a:endParaRPr lang="en-US"/>
        </a:p>
      </dgm:t>
    </dgm:pt>
    <dgm:pt modelId="{C0DDC175-3401-4C83-AB2F-D22103E412F1}" type="sibTrans" cxnId="{6CAE808A-EB0B-4E50-9AB6-318E6BAF6150}">
      <dgm:prSet/>
      <dgm:spPr>
        <a:solidFill>
          <a:srgbClr val="00B050"/>
        </a:solidFill>
      </dgm:spPr>
      <dgm:t>
        <a:bodyPr/>
        <a:lstStyle/>
        <a:p>
          <a:endParaRPr lang="en-US">
            <a:solidFill>
              <a:schemeClr val="tx1"/>
            </a:solidFill>
          </a:endParaRPr>
        </a:p>
      </dgm:t>
    </dgm:pt>
    <dgm:pt modelId="{E8EA3155-46ED-4B9C-B56C-E9209EB355C6}">
      <dgm:prSet phldrT="[Text]" custT="1"/>
      <dgm:spPr>
        <a:solidFill>
          <a:schemeClr val="bg1">
            <a:lumMod val="95000"/>
          </a:schemeClr>
        </a:solidFill>
      </dgm:spPr>
      <dgm:t>
        <a:bodyPr/>
        <a:lstStyle/>
        <a:p>
          <a:r>
            <a:rPr lang="en-US" sz="2500" dirty="0">
              <a:solidFill>
                <a:schemeClr val="tx1"/>
              </a:solidFill>
            </a:rPr>
            <a:t>Sprint</a:t>
          </a:r>
        </a:p>
        <a:p>
          <a:r>
            <a:rPr lang="en-US" sz="2500" dirty="0">
              <a:solidFill>
                <a:schemeClr val="tx1"/>
              </a:solidFill>
            </a:rPr>
            <a:t>Backlog</a:t>
          </a:r>
        </a:p>
      </dgm:t>
    </dgm:pt>
    <dgm:pt modelId="{05B4ADC2-37B2-40F6-98BA-6C23D098D370}" type="parTrans" cxnId="{8ED2BD2F-6770-4AF4-80DA-101965303E1F}">
      <dgm:prSet/>
      <dgm:spPr/>
      <dgm:t>
        <a:bodyPr/>
        <a:lstStyle/>
        <a:p>
          <a:endParaRPr lang="en-US"/>
        </a:p>
      </dgm:t>
    </dgm:pt>
    <dgm:pt modelId="{A6BCDC1E-DEBA-4581-8DD9-79E8D48F9FD8}" type="sibTrans" cxnId="{8ED2BD2F-6770-4AF4-80DA-101965303E1F}">
      <dgm:prSet/>
      <dgm:spPr/>
      <dgm:t>
        <a:bodyPr/>
        <a:lstStyle/>
        <a:p>
          <a:endParaRPr lang="en-US"/>
        </a:p>
      </dgm:t>
    </dgm:pt>
    <dgm:pt modelId="{2EC9B888-F87E-4DB7-9910-EAB91E9D49CF}" type="pres">
      <dgm:prSet presAssocID="{B52FC787-16E5-476D-BB8A-0F5EC1ACBEEB}" presName="Name0" presStyleCnt="0">
        <dgm:presLayoutVars>
          <dgm:dir/>
          <dgm:resizeHandles val="exact"/>
        </dgm:presLayoutVars>
      </dgm:prSet>
      <dgm:spPr/>
    </dgm:pt>
    <dgm:pt modelId="{B2ABA9EA-F852-43EA-A883-82AD3F5C588C}" type="pres">
      <dgm:prSet presAssocID="{B52FC787-16E5-476D-BB8A-0F5EC1ACBEEB}" presName="vNodes" presStyleCnt="0"/>
      <dgm:spPr/>
    </dgm:pt>
    <dgm:pt modelId="{67B732D2-2624-4A10-BBE6-103A81E32CB6}" type="pres">
      <dgm:prSet presAssocID="{E8D279C3-D629-449A-B379-7EF21E62FB2B}" presName="node" presStyleLbl="node1" presStyleIdx="0" presStyleCnt="2" custScaleX="89436" custScaleY="60557" custLinFactNeighborX="-1032" custLinFactNeighborY="344">
        <dgm:presLayoutVars>
          <dgm:bulletEnabled val="1"/>
        </dgm:presLayoutVars>
      </dgm:prSet>
      <dgm:spPr/>
    </dgm:pt>
    <dgm:pt modelId="{53D0F70F-ADAE-4C2A-AE8D-43AAD7755BA2}" type="pres">
      <dgm:prSet presAssocID="{B52FC787-16E5-476D-BB8A-0F5EC1ACBEEB}" presName="sibTransLast" presStyleLbl="sibTrans2D1" presStyleIdx="0" presStyleCnt="1"/>
      <dgm:spPr/>
    </dgm:pt>
    <dgm:pt modelId="{7B61AF38-E325-47A9-BD07-4B33D9E440AA}" type="pres">
      <dgm:prSet presAssocID="{B52FC787-16E5-476D-BB8A-0F5EC1ACBEEB}" presName="connectorText" presStyleLbl="sibTrans2D1" presStyleIdx="0" presStyleCnt="1"/>
      <dgm:spPr/>
    </dgm:pt>
    <dgm:pt modelId="{1861524D-C081-40E0-979A-0EFB9897B442}" type="pres">
      <dgm:prSet presAssocID="{B52FC787-16E5-476D-BB8A-0F5EC1ACBEEB}" presName="lastNode" presStyleLbl="node1" presStyleIdx="1" presStyleCnt="2" custScaleX="53906" custScaleY="36563">
        <dgm:presLayoutVars>
          <dgm:bulletEnabled val="1"/>
        </dgm:presLayoutVars>
      </dgm:prSet>
      <dgm:spPr/>
    </dgm:pt>
  </dgm:ptLst>
  <dgm:cxnLst>
    <dgm:cxn modelId="{8ED2BD2F-6770-4AF4-80DA-101965303E1F}" srcId="{B52FC787-16E5-476D-BB8A-0F5EC1ACBEEB}" destId="{E8EA3155-46ED-4B9C-B56C-E9209EB355C6}" srcOrd="1" destOrd="0" parTransId="{05B4ADC2-37B2-40F6-98BA-6C23D098D370}" sibTransId="{A6BCDC1E-DEBA-4581-8DD9-79E8D48F9FD8}"/>
    <dgm:cxn modelId="{6C2FC046-5AC0-4A66-BF1E-A89E68963900}" type="presOf" srcId="{E8EA3155-46ED-4B9C-B56C-E9209EB355C6}" destId="{1861524D-C081-40E0-979A-0EFB9897B442}" srcOrd="0" destOrd="0" presId="urn:microsoft.com/office/officeart/2005/8/layout/equation2"/>
    <dgm:cxn modelId="{B771D970-3E4C-4898-8B53-FE540F420E9B}" type="presOf" srcId="{B52FC787-16E5-476D-BB8A-0F5EC1ACBEEB}" destId="{2EC9B888-F87E-4DB7-9910-EAB91E9D49CF}" srcOrd="0" destOrd="0" presId="urn:microsoft.com/office/officeart/2005/8/layout/equation2"/>
    <dgm:cxn modelId="{6CAE808A-EB0B-4E50-9AB6-318E6BAF6150}" srcId="{B52FC787-16E5-476D-BB8A-0F5EC1ACBEEB}" destId="{E8D279C3-D629-449A-B379-7EF21E62FB2B}" srcOrd="0" destOrd="0" parTransId="{04EEF7A6-90F7-4689-AFEF-B5CCFDBF3D05}" sibTransId="{C0DDC175-3401-4C83-AB2F-D22103E412F1}"/>
    <dgm:cxn modelId="{0711ED97-39FD-4E84-8D0F-2FA1B8901EE6}" type="presOf" srcId="{C0DDC175-3401-4C83-AB2F-D22103E412F1}" destId="{53D0F70F-ADAE-4C2A-AE8D-43AAD7755BA2}" srcOrd="0" destOrd="0" presId="urn:microsoft.com/office/officeart/2005/8/layout/equation2"/>
    <dgm:cxn modelId="{A2A7E7BC-1BFD-403C-9C70-92FA1CBCF796}" type="presOf" srcId="{C0DDC175-3401-4C83-AB2F-D22103E412F1}" destId="{7B61AF38-E325-47A9-BD07-4B33D9E440AA}" srcOrd="1" destOrd="0" presId="urn:microsoft.com/office/officeart/2005/8/layout/equation2"/>
    <dgm:cxn modelId="{63160BFA-D52C-4153-9F48-39B18AD9C3BE}" type="presOf" srcId="{E8D279C3-D629-449A-B379-7EF21E62FB2B}" destId="{67B732D2-2624-4A10-BBE6-103A81E32CB6}" srcOrd="0" destOrd="0" presId="urn:microsoft.com/office/officeart/2005/8/layout/equation2"/>
    <dgm:cxn modelId="{880047BD-CF6F-4032-B1BD-7664844BB989}" type="presParOf" srcId="{2EC9B888-F87E-4DB7-9910-EAB91E9D49CF}" destId="{B2ABA9EA-F852-43EA-A883-82AD3F5C588C}" srcOrd="0" destOrd="0" presId="urn:microsoft.com/office/officeart/2005/8/layout/equation2"/>
    <dgm:cxn modelId="{4CA01073-9204-4D17-8546-BEADA6305364}" type="presParOf" srcId="{B2ABA9EA-F852-43EA-A883-82AD3F5C588C}" destId="{67B732D2-2624-4A10-BBE6-103A81E32CB6}" srcOrd="0" destOrd="0" presId="urn:microsoft.com/office/officeart/2005/8/layout/equation2"/>
    <dgm:cxn modelId="{835C59D6-45D1-4D1B-87B1-4A2DBA9E7FC3}" type="presParOf" srcId="{2EC9B888-F87E-4DB7-9910-EAB91E9D49CF}" destId="{53D0F70F-ADAE-4C2A-AE8D-43AAD7755BA2}" srcOrd="1" destOrd="0" presId="urn:microsoft.com/office/officeart/2005/8/layout/equation2"/>
    <dgm:cxn modelId="{A93A78B3-AB1F-470A-BB2C-6362EFA91B12}" type="presParOf" srcId="{53D0F70F-ADAE-4C2A-AE8D-43AAD7755BA2}" destId="{7B61AF38-E325-47A9-BD07-4B33D9E440AA}" srcOrd="0" destOrd="0" presId="urn:microsoft.com/office/officeart/2005/8/layout/equation2"/>
    <dgm:cxn modelId="{BAC4C9AC-6FEB-479C-BD79-776E63B2E405}" type="presParOf" srcId="{2EC9B888-F87E-4DB7-9910-EAB91E9D49CF}" destId="{1861524D-C081-40E0-979A-0EFB9897B442}"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Requirement</a:t>
          </a:r>
          <a:endParaRPr lang="en-US" sz="17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Design</a:t>
          </a:r>
          <a:endParaRPr lang="en-US" sz="17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Development</a:t>
          </a:r>
          <a:endParaRPr lang="en-US" sz="17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Testing</a:t>
          </a:r>
          <a:endParaRPr lang="en-US" sz="17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Release</a:t>
          </a:r>
          <a:endParaRPr lang="en-US" sz="17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Maintenance</a:t>
          </a:r>
          <a:endParaRPr lang="en-US" sz="1700" kern="1200" dirty="0"/>
        </a:p>
      </dsp:txBody>
      <dsp:txXfrm>
        <a:off x="9615623" y="1324134"/>
        <a:ext cx="1226824" cy="8178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Test Planning</a:t>
          </a:r>
          <a:endParaRPr lang="en-US" sz="18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Writing Test Cases </a:t>
          </a:r>
          <a:endParaRPr lang="en-US" sz="18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Review the Test Cases </a:t>
          </a:r>
          <a:endParaRPr lang="en-US" sz="18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Executing the Test Cases </a:t>
          </a:r>
          <a:endParaRPr lang="en-US" sz="18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Bug logging and tracking</a:t>
          </a:r>
          <a:endParaRPr lang="en-US" sz="1800" kern="1200" dirty="0"/>
        </a:p>
      </dsp:txBody>
      <dsp:txXfrm>
        <a:off x="9615623" y="1324134"/>
        <a:ext cx="1226824" cy="817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63928-8227-41D0-AE89-CFA802A1F1A9}">
      <dsp:nvSpPr>
        <dsp:cNvPr id="0" name=""/>
        <dsp:cNvSpPr/>
      </dsp:nvSpPr>
      <dsp:spPr>
        <a:xfrm>
          <a:off x="0" y="705177"/>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1</a:t>
          </a:r>
        </a:p>
      </dsp:txBody>
      <dsp:txXfrm>
        <a:off x="701369" y="705177"/>
        <a:ext cx="2104107" cy="1402737"/>
      </dsp:txXfrm>
    </dsp:sp>
    <dsp:sp modelId="{1A46C256-26D0-4187-B703-236F7FCEB45C}">
      <dsp:nvSpPr>
        <dsp:cNvPr id="0" name=""/>
        <dsp:cNvSpPr/>
      </dsp:nvSpPr>
      <dsp:spPr>
        <a:xfrm>
          <a:off x="3084424"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66560" y="797771"/>
        <a:ext cx="1746408" cy="1164272"/>
      </dsp:txXfrm>
    </dsp:sp>
    <dsp:sp modelId="{E6D3E81E-E085-4674-B6CA-429B0D1C073E}">
      <dsp:nvSpPr>
        <dsp:cNvPr id="0" name=""/>
        <dsp:cNvSpPr/>
      </dsp:nvSpPr>
      <dsp:spPr>
        <a:xfrm>
          <a:off x="5587609"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69745" y="797771"/>
        <a:ext cx="1746408" cy="1164272"/>
      </dsp:txXfrm>
    </dsp:sp>
    <dsp:sp modelId="{9E242B9A-A446-4CE5-ABBB-3569BC5FFD19}">
      <dsp:nvSpPr>
        <dsp:cNvPr id="0" name=""/>
        <dsp:cNvSpPr/>
      </dsp:nvSpPr>
      <dsp:spPr>
        <a:xfrm>
          <a:off x="8064161"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46297" y="797771"/>
        <a:ext cx="1746408" cy="1164272"/>
      </dsp:txXfrm>
    </dsp:sp>
    <dsp:sp modelId="{00CF4DB1-C3E7-47B0-8255-E1670CE672EC}">
      <dsp:nvSpPr>
        <dsp:cNvPr id="0" name=""/>
        <dsp:cNvSpPr/>
      </dsp:nvSpPr>
      <dsp:spPr>
        <a:xfrm>
          <a:off x="0" y="2304298"/>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2</a:t>
          </a:r>
        </a:p>
      </dsp:txBody>
      <dsp:txXfrm>
        <a:off x="701369" y="2304298"/>
        <a:ext cx="2104107" cy="1402737"/>
      </dsp:txXfrm>
    </dsp:sp>
    <dsp:sp modelId="{E1C200BD-78C1-451F-813A-212C601230B0}">
      <dsp:nvSpPr>
        <dsp:cNvPr id="0" name=""/>
        <dsp:cNvSpPr/>
      </dsp:nvSpPr>
      <dsp:spPr>
        <a:xfrm>
          <a:off x="3057790"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39926" y="2396892"/>
        <a:ext cx="1746408" cy="1164272"/>
      </dsp:txXfrm>
    </dsp:sp>
    <dsp:sp modelId="{292A4EF1-4898-4CBB-AC59-56F9C9321C8C}">
      <dsp:nvSpPr>
        <dsp:cNvPr id="0" name=""/>
        <dsp:cNvSpPr/>
      </dsp:nvSpPr>
      <dsp:spPr>
        <a:xfrm>
          <a:off x="5560975"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43111" y="2396892"/>
        <a:ext cx="1746408" cy="1164272"/>
      </dsp:txXfrm>
    </dsp:sp>
    <dsp:sp modelId="{F31E59B1-17C6-40DF-913A-8FDB3FF2541A}">
      <dsp:nvSpPr>
        <dsp:cNvPr id="0" name=""/>
        <dsp:cNvSpPr/>
      </dsp:nvSpPr>
      <dsp:spPr>
        <a:xfrm>
          <a:off x="8037527"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19663" y="2396892"/>
        <a:ext cx="1746408" cy="1164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FA0D9-B8E3-4E7B-A0C5-9C1F138AF1AE}">
      <dsp:nvSpPr>
        <dsp:cNvPr id="0" name=""/>
        <dsp:cNvSpPr/>
      </dsp:nvSpPr>
      <dsp:spPr>
        <a:xfrm>
          <a:off x="3935772" y="353"/>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entire application that we want to develop. </a:t>
          </a:r>
          <a:endParaRPr lang="en-US" sz="2600" b="0" kern="1200" dirty="0"/>
        </a:p>
        <a:p>
          <a:pPr marL="228600" lvl="1" indent="-228600" algn="l" defTabSz="1155700">
            <a:lnSpc>
              <a:spcPct val="90000"/>
            </a:lnSpc>
            <a:spcBef>
              <a:spcPct val="0"/>
            </a:spcBef>
            <a:spcAft>
              <a:spcPct val="15000"/>
            </a:spcAft>
            <a:buChar char="•"/>
          </a:pPr>
          <a:endParaRPr lang="en-US" sz="2600" b="0" kern="1200" dirty="0"/>
        </a:p>
      </dsp:txBody>
      <dsp:txXfrm>
        <a:off x="3935772" y="172580"/>
        <a:ext cx="5426919" cy="1033361"/>
      </dsp:txXfrm>
    </dsp:sp>
    <dsp:sp modelId="{2618070D-CE53-4A1C-9D50-61ACEDFE2DBA}">
      <dsp:nvSpPr>
        <dsp:cNvPr id="0" name=""/>
        <dsp:cNvSpPr/>
      </dsp:nvSpPr>
      <dsp:spPr>
        <a:xfrm>
          <a:off x="0" y="353"/>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Product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67612"/>
        <a:ext cx="3827882" cy="1243297"/>
      </dsp:txXfrm>
    </dsp:sp>
    <dsp:sp modelId="{694233EB-D72D-4280-A78E-CE26D4C80B70}">
      <dsp:nvSpPr>
        <dsp:cNvPr id="0" name=""/>
        <dsp:cNvSpPr/>
      </dsp:nvSpPr>
      <dsp:spPr>
        <a:xfrm>
          <a:off x="3962400" y="1515950"/>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items that we are going to develop in a speciﬁc sprint. </a:t>
          </a:r>
          <a:endParaRPr lang="en-US" sz="2600" b="0" kern="1200" dirty="0"/>
        </a:p>
      </dsp:txBody>
      <dsp:txXfrm>
        <a:off x="3962400" y="1688177"/>
        <a:ext cx="5426919" cy="1033361"/>
      </dsp:txXfrm>
    </dsp:sp>
    <dsp:sp modelId="{DA78D8D8-B66A-470E-98B8-7D5D27B23137}">
      <dsp:nvSpPr>
        <dsp:cNvPr id="0" name=""/>
        <dsp:cNvSpPr/>
      </dsp:nvSpPr>
      <dsp:spPr>
        <a:xfrm>
          <a:off x="0" y="1515950"/>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Sprint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1583209"/>
        <a:ext cx="3827882" cy="1243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32D2-2624-4A10-BBE6-103A81E32CB6}">
      <dsp:nvSpPr>
        <dsp:cNvPr id="0" name=""/>
        <dsp:cNvSpPr/>
      </dsp:nvSpPr>
      <dsp:spPr>
        <a:xfrm>
          <a:off x="1159815" y="2450"/>
          <a:ext cx="3167621" cy="2144792"/>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Product Backlog</a:t>
          </a:r>
        </a:p>
      </dsp:txBody>
      <dsp:txXfrm>
        <a:off x="1623702" y="316548"/>
        <a:ext cx="2239847" cy="1516596"/>
      </dsp:txXfrm>
    </dsp:sp>
    <dsp:sp modelId="{53D0F70F-ADAE-4C2A-AE8D-43AAD7755BA2}">
      <dsp:nvSpPr>
        <dsp:cNvPr id="0" name=""/>
        <dsp:cNvSpPr/>
      </dsp:nvSpPr>
      <dsp:spPr>
        <a:xfrm rot="21599104">
          <a:off x="4867841" y="415373"/>
          <a:ext cx="1145656" cy="131754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solidFill>
              <a:schemeClr val="tx1"/>
            </a:solidFill>
          </a:endParaRPr>
        </a:p>
      </dsp:txBody>
      <dsp:txXfrm>
        <a:off x="4867841" y="678926"/>
        <a:ext cx="801959" cy="790524"/>
      </dsp:txXfrm>
    </dsp:sp>
    <dsp:sp modelId="{1861524D-C081-40E0-979A-0EFB9897B442}">
      <dsp:nvSpPr>
        <dsp:cNvPr id="0" name=""/>
        <dsp:cNvSpPr/>
      </dsp:nvSpPr>
      <dsp:spPr>
        <a:xfrm>
          <a:off x="6489053" y="426131"/>
          <a:ext cx="1909229" cy="1294979"/>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Sprint</a:t>
          </a:r>
        </a:p>
        <a:p>
          <a:pPr marL="0" lvl="0" indent="0" algn="ctr" defTabSz="1111250">
            <a:lnSpc>
              <a:spcPct val="90000"/>
            </a:lnSpc>
            <a:spcBef>
              <a:spcPct val="0"/>
            </a:spcBef>
            <a:spcAft>
              <a:spcPct val="35000"/>
            </a:spcAft>
            <a:buNone/>
          </a:pPr>
          <a:r>
            <a:rPr lang="en-US" sz="2500" kern="1200" dirty="0">
              <a:solidFill>
                <a:schemeClr val="tx1"/>
              </a:solidFill>
            </a:rPr>
            <a:t>Backlog</a:t>
          </a:r>
        </a:p>
      </dsp:txBody>
      <dsp:txXfrm>
        <a:off x="6768653" y="615776"/>
        <a:ext cx="1350029" cy="9156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42C58B-3A08-46D0-8755-C49406E82C8C}" type="datetimeFigureOut">
              <a:rPr lang="en-US" smtClean="0"/>
              <a:t>10/10/2019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5345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5441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153873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408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791770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782576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029700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9110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22008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01435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42C58B-3A08-46D0-8755-C49406E82C8C}"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62471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2C58B-3A08-46D0-8755-C49406E82C8C}"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47967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2C58B-3A08-46D0-8755-C49406E82C8C}"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88361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2C58B-3A08-46D0-8755-C49406E82C8C}"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51510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C58B-3A08-46D0-8755-C49406E82C8C}"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08034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132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97054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42C58B-3A08-46D0-8755-C49406E82C8C}" type="datetimeFigureOut">
              <a:rPr lang="en-US" smtClean="0"/>
              <a:t>10/10/2019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7DAB0-E281-4FEA-8F8C-F640F98257EF}" type="slidenum">
              <a:rPr lang="en-US" smtClean="0"/>
              <a:t>‹#›</a:t>
            </a:fld>
            <a:endParaRPr lang="en-US"/>
          </a:p>
        </p:txBody>
      </p:sp>
    </p:spTree>
    <p:extLst>
      <p:ext uri="{BB962C8B-B14F-4D97-AF65-F5344CB8AC3E}">
        <p14:creationId xmlns:p14="http://schemas.microsoft.com/office/powerpoint/2010/main" val="138309248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oftwaretestingclass.com/how-to-write-good-test-cases/" TargetMode="External"/><Relationship Id="rId2" Type="http://schemas.openxmlformats.org/officeDocument/2006/relationships/hyperlink" Target="https://www.softwaretestingclass.com/software-requirement-specification-s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edefined Process 2">
            <a:extLst>
              <a:ext uri="{FF2B5EF4-FFF2-40B4-BE49-F238E27FC236}">
                <a16:creationId xmlns:a16="http://schemas.microsoft.com/office/drawing/2014/main" id="{495A4888-0D2B-4B8F-871D-6F2F98C46469}"/>
              </a:ext>
            </a:extLst>
          </p:cNvPr>
          <p:cNvSpPr/>
          <p:nvPr/>
        </p:nvSpPr>
        <p:spPr>
          <a:xfrm>
            <a:off x="1302058" y="178131"/>
            <a:ext cx="9392575" cy="798413"/>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WHAT IS TESTING?</a:t>
            </a:r>
          </a:p>
        </p:txBody>
      </p:sp>
      <p:sp>
        <p:nvSpPr>
          <p:cNvPr id="2" name="Rectangle 1">
            <a:extLst>
              <a:ext uri="{FF2B5EF4-FFF2-40B4-BE49-F238E27FC236}">
                <a16:creationId xmlns:a16="http://schemas.microsoft.com/office/drawing/2014/main" id="{F184C7BE-0C11-4777-9F27-9C068E6D120E}"/>
              </a:ext>
            </a:extLst>
          </p:cNvPr>
          <p:cNvSpPr/>
          <p:nvPr/>
        </p:nvSpPr>
        <p:spPr>
          <a:xfrm>
            <a:off x="1198485" y="1429305"/>
            <a:ext cx="9552373" cy="332024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	Software systems are an integral part of life, from business applications (e.g., banking) to consumer products (e.g., cars). </a:t>
            </a:r>
          </a:p>
          <a:p>
            <a:pPr algn="just"/>
            <a:endParaRPr lang="en-US" sz="2200" dirty="0">
              <a:solidFill>
                <a:schemeClr val="tx1"/>
              </a:solidFill>
            </a:endParaRPr>
          </a:p>
          <a:p>
            <a:pPr algn="just"/>
            <a:r>
              <a:rPr lang="en-US" sz="2200" dirty="0">
                <a:solidFill>
                  <a:schemeClr val="tx1"/>
                </a:solidFill>
              </a:rPr>
              <a:t>	Software testing is a way to assess the quality of the software and to reduce the risk of software failure in operation.</a:t>
            </a:r>
          </a:p>
          <a:p>
            <a:pPr algn="just"/>
            <a:endParaRPr lang="en-US" sz="2200" dirty="0">
              <a:solidFill>
                <a:schemeClr val="tx1"/>
              </a:solidFill>
            </a:endParaRPr>
          </a:p>
          <a:p>
            <a:pPr algn="just"/>
            <a:r>
              <a:rPr lang="en-US" sz="2200" dirty="0">
                <a:solidFill>
                  <a:schemeClr val="tx1"/>
                </a:solidFill>
              </a:rPr>
              <a:t>	Software that does not work correctly can lead to many problems such as:</a:t>
            </a:r>
          </a:p>
        </p:txBody>
      </p:sp>
      <p:sp>
        <p:nvSpPr>
          <p:cNvPr id="4" name="Rectangle: Rounded Corners 3">
            <a:extLst>
              <a:ext uri="{FF2B5EF4-FFF2-40B4-BE49-F238E27FC236}">
                <a16:creationId xmlns:a16="http://schemas.microsoft.com/office/drawing/2014/main" id="{9A1C6DCE-A96E-454B-8ED4-1E2AA9BDD7B3}"/>
              </a:ext>
            </a:extLst>
          </p:cNvPr>
          <p:cNvSpPr/>
          <p:nvPr/>
        </p:nvSpPr>
        <p:spPr>
          <a:xfrm>
            <a:off x="1109705" y="5086906"/>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Loss of money</a:t>
            </a:r>
            <a:endParaRPr lang="en-US" dirty="0"/>
          </a:p>
        </p:txBody>
      </p:sp>
      <p:sp>
        <p:nvSpPr>
          <p:cNvPr id="5" name="Rectangle: Rounded Corners 4">
            <a:extLst>
              <a:ext uri="{FF2B5EF4-FFF2-40B4-BE49-F238E27FC236}">
                <a16:creationId xmlns:a16="http://schemas.microsoft.com/office/drawing/2014/main" id="{6933045B-533F-4760-96D8-8E00CF0A46EA}"/>
              </a:ext>
            </a:extLst>
          </p:cNvPr>
          <p:cNvSpPr/>
          <p:nvPr/>
        </p:nvSpPr>
        <p:spPr>
          <a:xfrm>
            <a:off x="8640928" y="5143130"/>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Injury or death</a:t>
            </a:r>
            <a:endParaRPr lang="en-US" dirty="0"/>
          </a:p>
        </p:txBody>
      </p:sp>
      <p:sp>
        <p:nvSpPr>
          <p:cNvPr id="6" name="Rectangle: Rounded Corners 5">
            <a:extLst>
              <a:ext uri="{FF2B5EF4-FFF2-40B4-BE49-F238E27FC236}">
                <a16:creationId xmlns:a16="http://schemas.microsoft.com/office/drawing/2014/main" id="{DD4ECD87-FD8A-41BF-9A17-03D3DA7931D8}"/>
              </a:ext>
            </a:extLst>
          </p:cNvPr>
          <p:cNvSpPr/>
          <p:nvPr/>
        </p:nvSpPr>
        <p:spPr>
          <a:xfrm>
            <a:off x="6217323" y="5154967"/>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reputation</a:t>
            </a:r>
            <a:endParaRPr lang="en-US" dirty="0"/>
          </a:p>
        </p:txBody>
      </p:sp>
      <p:sp>
        <p:nvSpPr>
          <p:cNvPr id="7" name="Rectangle: Rounded Corners 6">
            <a:extLst>
              <a:ext uri="{FF2B5EF4-FFF2-40B4-BE49-F238E27FC236}">
                <a16:creationId xmlns:a16="http://schemas.microsoft.com/office/drawing/2014/main" id="{57530DE4-1663-48B8-88B0-E8595E54BC45}"/>
              </a:ext>
            </a:extLst>
          </p:cNvPr>
          <p:cNvSpPr/>
          <p:nvPr/>
        </p:nvSpPr>
        <p:spPr>
          <a:xfrm>
            <a:off x="3663514" y="5134994"/>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a:t>
            </a:r>
          </a:p>
        </p:txBody>
      </p:sp>
    </p:spTree>
    <p:extLst>
      <p:ext uri="{BB962C8B-B14F-4D97-AF65-F5344CB8AC3E}">
        <p14:creationId xmlns:p14="http://schemas.microsoft.com/office/powerpoint/2010/main" val="372136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1E22B1-70ED-4B52-A53E-41ECB699B918}"/>
              </a:ext>
            </a:extLst>
          </p:cNvPr>
          <p:cNvSpPr/>
          <p:nvPr/>
        </p:nvSpPr>
        <p:spPr>
          <a:xfrm>
            <a:off x="1779886" y="190435"/>
            <a:ext cx="8309500" cy="589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Testing’s Contributions to Success</a:t>
            </a:r>
          </a:p>
        </p:txBody>
      </p:sp>
      <p:sp>
        <p:nvSpPr>
          <p:cNvPr id="9" name="Rectangle 8">
            <a:extLst>
              <a:ext uri="{FF2B5EF4-FFF2-40B4-BE49-F238E27FC236}">
                <a16:creationId xmlns:a16="http://schemas.microsoft.com/office/drawing/2014/main" id="{2C213AFB-DC2C-4C88-9AE7-6C08F5079D1A}"/>
              </a:ext>
            </a:extLst>
          </p:cNvPr>
          <p:cNvSpPr/>
          <p:nvPr/>
        </p:nvSpPr>
        <p:spPr>
          <a:xfrm>
            <a:off x="1779886" y="1597892"/>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involved in requirements reviews or user story refinement could detect defects in these work products. The identification and removal of requirements defects reduces the risk of incorrect or untestable functionality being developed. </a:t>
            </a:r>
          </a:p>
        </p:txBody>
      </p:sp>
      <p:sp>
        <p:nvSpPr>
          <p:cNvPr id="10" name="Rectangle 9">
            <a:extLst>
              <a:ext uri="{FF2B5EF4-FFF2-40B4-BE49-F238E27FC236}">
                <a16:creationId xmlns:a16="http://schemas.microsoft.com/office/drawing/2014/main" id="{79FF1EBC-C5A2-4249-B80E-A4580A172BCF}"/>
              </a:ext>
            </a:extLst>
          </p:cNvPr>
          <p:cNvSpPr/>
          <p:nvPr/>
        </p:nvSpPr>
        <p:spPr>
          <a:xfrm>
            <a:off x="1779886" y="3086034"/>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work closely with system designers while the system is being designed can increase each party’s understanding of the design and how to test it. This increased understanding can reduce the risk of fundamental design defects and enable tests to be identified at an early stage</a:t>
            </a:r>
          </a:p>
        </p:txBody>
      </p:sp>
      <p:sp>
        <p:nvSpPr>
          <p:cNvPr id="11" name="Rectangle 10">
            <a:extLst>
              <a:ext uri="{FF2B5EF4-FFF2-40B4-BE49-F238E27FC236}">
                <a16:creationId xmlns:a16="http://schemas.microsoft.com/office/drawing/2014/main" id="{3F6E582C-55C0-4508-A2CA-EA146C8D9FFB}"/>
              </a:ext>
            </a:extLst>
          </p:cNvPr>
          <p:cNvSpPr/>
          <p:nvPr/>
        </p:nvSpPr>
        <p:spPr>
          <a:xfrm>
            <a:off x="1779886" y="4574176"/>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work closely with developers while the code is under development can increase each party’s understanding of the code and how to test it. This increased understanding can reduce the risk of defects within the code and the tests.</a:t>
            </a:r>
          </a:p>
        </p:txBody>
      </p:sp>
    </p:spTree>
    <p:extLst>
      <p:ext uri="{BB962C8B-B14F-4D97-AF65-F5344CB8AC3E}">
        <p14:creationId xmlns:p14="http://schemas.microsoft.com/office/powerpoint/2010/main" val="89398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style.rotation</p:attrName>
                                        </p:attrNameLst>
                                      </p:cBhvr>
                                      <p:tavLst>
                                        <p:tav tm="0">
                                          <p:val>
                                            <p:fltVal val="90"/>
                                          </p:val>
                                        </p:tav>
                                        <p:tav tm="100000">
                                          <p:val>
                                            <p:fltVal val="0"/>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E9208D9-86DD-42D7-AE83-B2F977BA72BD}"/>
              </a:ext>
            </a:extLst>
          </p:cNvPr>
          <p:cNvGraphicFramePr/>
          <p:nvPr>
            <p:extLst>
              <p:ext uri="{D42A27DB-BD31-4B8C-83A1-F6EECF244321}">
                <p14:modId xmlns:p14="http://schemas.microsoft.com/office/powerpoint/2010/main" val="503382922"/>
              </p:ext>
            </p:extLst>
          </p:nvPr>
        </p:nvGraphicFramePr>
        <p:xfrm>
          <a:off x="870012" y="1642368"/>
          <a:ext cx="10981678" cy="4358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667DD752-A431-4ECC-BA25-AA52EF9BBE71}"/>
              </a:ext>
            </a:extLst>
          </p:cNvPr>
          <p:cNvSpPr/>
          <p:nvPr/>
        </p:nvSpPr>
        <p:spPr>
          <a:xfrm>
            <a:off x="2743200" y="381740"/>
            <a:ext cx="6489577" cy="603681"/>
          </a:xfrm>
          <a:prstGeom prst="flowChartPredefined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PROJECT</a:t>
            </a:r>
          </a:p>
        </p:txBody>
      </p:sp>
    </p:spTree>
    <p:extLst>
      <p:ext uri="{BB962C8B-B14F-4D97-AF65-F5344CB8AC3E}">
        <p14:creationId xmlns:p14="http://schemas.microsoft.com/office/powerpoint/2010/main" val="174489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SPRINT PLANNING</a:t>
            </a: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5"/>
            <a:ext cx="8309500" cy="26189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We take  user  stories  from Product backlog to Sprint  Backlog.</a:t>
            </a:r>
          </a:p>
          <a:p>
            <a:pPr marL="342900" indent="-342900" algn="just">
              <a:buAutoNum type="arabicPeriod"/>
            </a:pPr>
            <a:endParaRPr lang="en-US" dirty="0">
              <a:solidFill>
                <a:schemeClr val="tx1"/>
              </a:solidFill>
            </a:endParaRPr>
          </a:p>
          <a:p>
            <a:pPr marL="342900" indent="-342900" algn="just">
              <a:buFontTx/>
              <a:buAutoNum type="arabicPeriod"/>
            </a:pPr>
            <a:r>
              <a:rPr lang="en-US" dirty="0">
                <a:solidFill>
                  <a:schemeClr val="tx1"/>
                </a:solidFill>
              </a:rPr>
              <a:t>As scrum team we  give points</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It takes  </a:t>
            </a:r>
            <a:r>
              <a:rPr lang="en-US">
                <a:solidFill>
                  <a:schemeClr val="tx1"/>
                </a:solidFill>
              </a:rPr>
              <a:t>around 1-2 </a:t>
            </a:r>
            <a:r>
              <a:rPr lang="en-US" dirty="0">
                <a:solidFill>
                  <a:schemeClr val="tx1"/>
                </a:solidFill>
              </a:rPr>
              <a:t>hours</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Lead by  scrum master</a:t>
            </a:r>
          </a:p>
          <a:p>
            <a:pPr marL="342900" indent="-342900" algn="just">
              <a:buAutoNum type="arabicPeriod"/>
            </a:pPr>
            <a:endParaRPr lang="en-US" dirty="0">
              <a:solidFill>
                <a:schemeClr val="tx1"/>
              </a:solidFill>
            </a:endParaRPr>
          </a:p>
          <a:p>
            <a:pPr marL="342900" indent="-342900" algn="just">
              <a:buAutoNum type="arabicPeriod"/>
            </a:pPr>
            <a:endParaRPr lang="en-US" dirty="0">
              <a:solidFill>
                <a:schemeClr val="tx1"/>
              </a:solidFill>
            </a:endParaRP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293933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7521A1-AE02-4B0A-B070-394DF6819196}"/>
              </a:ext>
            </a:extLst>
          </p:cNvPr>
          <p:cNvGraphicFramePr>
            <a:graphicFrameLocks noGrp="1"/>
          </p:cNvGraphicFramePr>
          <p:nvPr>
            <p:ph idx="1"/>
            <p:extLst>
              <p:ext uri="{D42A27DB-BD31-4B8C-83A1-F6EECF244321}">
                <p14:modId xmlns:p14="http://schemas.microsoft.com/office/powerpoint/2010/main" val="2983943479"/>
              </p:ext>
            </p:extLst>
          </p:nvPr>
        </p:nvGraphicFramePr>
        <p:xfrm>
          <a:off x="1265700" y="1269507"/>
          <a:ext cx="9906000" cy="289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BACEA12E-9D3E-4EB4-9034-9DCED61464FE}"/>
              </a:ext>
            </a:extLst>
          </p:cNvPr>
          <p:cNvGraphicFramePr/>
          <p:nvPr>
            <p:extLst>
              <p:ext uri="{D42A27DB-BD31-4B8C-83A1-F6EECF244321}">
                <p14:modId xmlns:p14="http://schemas.microsoft.com/office/powerpoint/2010/main" val="3875102462"/>
              </p:ext>
            </p:extLst>
          </p:nvPr>
        </p:nvGraphicFramePr>
        <p:xfrm>
          <a:off x="1331650" y="4492101"/>
          <a:ext cx="9594650" cy="21472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Flowchart: Predefined Process 10">
            <a:extLst>
              <a:ext uri="{FF2B5EF4-FFF2-40B4-BE49-F238E27FC236}">
                <a16:creationId xmlns:a16="http://schemas.microsoft.com/office/drawing/2014/main" id="{0FD7A79E-B9B8-4F1C-945E-3405428CF49C}"/>
              </a:ext>
            </a:extLst>
          </p:cNvPr>
          <p:cNvSpPr/>
          <p:nvPr/>
        </p:nvSpPr>
        <p:spPr>
          <a:xfrm>
            <a:off x="1811045" y="177553"/>
            <a:ext cx="8575829" cy="497150"/>
          </a:xfrm>
          <a:prstGeom prst="flowChartPredefined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difference between  Product Backlog &amp; Sprint Backlog</a:t>
            </a:r>
          </a:p>
        </p:txBody>
      </p:sp>
    </p:spTree>
    <p:extLst>
      <p:ext uri="{BB962C8B-B14F-4D97-AF65-F5344CB8AC3E}">
        <p14:creationId xmlns:p14="http://schemas.microsoft.com/office/powerpoint/2010/main" val="12057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0" grpId="0">
        <p:bldAsOne/>
      </p:bldGraphic>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RETROSPECTIVE</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4"/>
            <a:ext cx="8309500" cy="32137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r>
              <a:rPr lang="en-US" dirty="0">
                <a:solidFill>
                  <a:schemeClr val="tx1"/>
                </a:solidFill>
              </a:rPr>
              <a:t>The purpose of the team retrospective is  to identify the thing that team is  doing well that they should keep doing.</a:t>
            </a:r>
          </a:p>
          <a:p>
            <a:pPr marL="342900" indent="-342900" algn="just">
              <a:buFontTx/>
              <a:buAutoNum type="arabicPeriod"/>
            </a:pPr>
            <a:r>
              <a:rPr lang="en-US" dirty="0">
                <a:solidFill>
                  <a:schemeClr val="tx1"/>
                </a:solidFill>
              </a:rPr>
              <a:t>Things they should start doing in order to improve</a:t>
            </a:r>
          </a:p>
          <a:p>
            <a:pPr marL="342900" indent="-342900" algn="just">
              <a:buFontTx/>
              <a:buAutoNum type="arabicPeriod"/>
            </a:pPr>
            <a:r>
              <a:rPr lang="en-US" dirty="0">
                <a:solidFill>
                  <a:schemeClr val="tx1"/>
                </a:solidFill>
              </a:rPr>
              <a:t>Things that are keeping them from performing at their best that they should stop doing</a:t>
            </a:r>
          </a:p>
          <a:p>
            <a:pPr marL="342900" indent="-342900" algn="just">
              <a:buFontTx/>
              <a:buAutoNum type="arabicPeriod"/>
            </a:pPr>
            <a:r>
              <a:rPr lang="en-US" dirty="0">
                <a:solidFill>
                  <a:schemeClr val="tx1"/>
                </a:solidFill>
              </a:rPr>
              <a:t>The meeting is organized by the Scrum Master.</a:t>
            </a:r>
          </a:p>
          <a:p>
            <a:pPr marL="342900" indent="-342900" algn="just">
              <a:buFontTx/>
              <a:buAutoNum type="arabicPeriod"/>
            </a:pPr>
            <a:r>
              <a:rPr lang="en-US" dirty="0">
                <a:solidFill>
                  <a:schemeClr val="tx1"/>
                </a:solidFill>
              </a:rPr>
              <a:t>It takes around 1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96780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GROOMING</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When  1-2 days  left  in  current  sprint you  have  groom meeting</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You start  talk  about  what is  going to  happen  in next  sprint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Everybody has to be  on  same  page</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The meeting is organized by the Business Analyst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It takes around 1 hour.</a:t>
            </a: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algn="just"/>
            <a:endParaRPr lang="en-US" dirty="0">
              <a:solidFill>
                <a:schemeClr val="tx1"/>
              </a:solidFill>
            </a:endParaRP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4156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DEMO</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Everybody  talks about what  functionality  he/she  has  worked in  current</a:t>
            </a:r>
          </a:p>
          <a:p>
            <a:pPr algn="just"/>
            <a:r>
              <a:rPr lang="en-US" dirty="0">
                <a:solidFill>
                  <a:schemeClr val="tx1"/>
                </a:solidFill>
              </a:rPr>
              <a:t>     release cycle</a:t>
            </a:r>
          </a:p>
          <a:p>
            <a:pPr algn="just"/>
            <a:endParaRPr lang="en-US" dirty="0">
              <a:solidFill>
                <a:schemeClr val="tx1"/>
              </a:solidFill>
            </a:endParaRPr>
          </a:p>
          <a:p>
            <a:pPr marL="342900" indent="-342900" algn="just">
              <a:buAutoNum type="arabicPeriod" startAt="2"/>
            </a:pPr>
            <a:r>
              <a:rPr lang="en-US" dirty="0">
                <a:solidFill>
                  <a:schemeClr val="tx1"/>
                </a:solidFill>
              </a:rPr>
              <a:t>It takes around 1-1.5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6935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E3C049-72A6-4156-ADEB-ADC1017AD117}"/>
              </a:ext>
            </a:extLst>
          </p:cNvPr>
          <p:cNvSpPr/>
          <p:nvPr/>
        </p:nvSpPr>
        <p:spPr>
          <a:xfrm>
            <a:off x="4104738" y="317823"/>
            <a:ext cx="6542843"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Describe me scrum Team? </a:t>
            </a:r>
          </a:p>
        </p:txBody>
      </p:sp>
      <p:sp>
        <p:nvSpPr>
          <p:cNvPr id="6" name="Rectangle 5">
            <a:extLst>
              <a:ext uri="{FF2B5EF4-FFF2-40B4-BE49-F238E27FC236}">
                <a16:creationId xmlns:a16="http://schemas.microsoft.com/office/drawing/2014/main" id="{6FDC3857-9628-4D15-B90E-1E775A75484B}"/>
              </a:ext>
            </a:extLst>
          </p:cNvPr>
          <p:cNvSpPr/>
          <p:nvPr/>
        </p:nvSpPr>
        <p:spPr>
          <a:xfrm>
            <a:off x="2573116" y="2102384"/>
            <a:ext cx="9367423" cy="12123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Product owner</a:t>
            </a:r>
            <a:r>
              <a:rPr lang="en-US" sz="2200" dirty="0">
                <a:solidFill>
                  <a:schemeClr val="tx1"/>
                </a:solidFill>
              </a:rPr>
              <a:t>. Product owner is the one who created wish list to the project which is called product backlog. Product owner usually prioritizes the product backlog item</a:t>
            </a:r>
          </a:p>
        </p:txBody>
      </p:sp>
      <p:sp>
        <p:nvSpPr>
          <p:cNvPr id="5" name="Rectangle 4">
            <a:extLst>
              <a:ext uri="{FF2B5EF4-FFF2-40B4-BE49-F238E27FC236}">
                <a16:creationId xmlns:a16="http://schemas.microsoft.com/office/drawing/2014/main" id="{FD495741-CD25-499E-9A2B-CF683540C6A1}"/>
              </a:ext>
            </a:extLst>
          </p:cNvPr>
          <p:cNvSpPr/>
          <p:nvPr/>
        </p:nvSpPr>
        <p:spPr>
          <a:xfrm>
            <a:off x="2573118" y="5443197"/>
            <a:ext cx="9367422"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Team : BA, Developers and Testers</a:t>
            </a:r>
          </a:p>
        </p:txBody>
      </p:sp>
      <p:sp>
        <p:nvSpPr>
          <p:cNvPr id="7" name="Rectangle 6">
            <a:extLst>
              <a:ext uri="{FF2B5EF4-FFF2-40B4-BE49-F238E27FC236}">
                <a16:creationId xmlns:a16="http://schemas.microsoft.com/office/drawing/2014/main" id="{23A7E1A4-AC0B-4A92-BBF7-DFE03E0BA32E}"/>
              </a:ext>
            </a:extLst>
          </p:cNvPr>
          <p:cNvSpPr/>
          <p:nvPr/>
        </p:nvSpPr>
        <p:spPr>
          <a:xfrm>
            <a:off x="2573117" y="3750524"/>
            <a:ext cx="9368753"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Scrum master, </a:t>
            </a:r>
            <a:r>
              <a:rPr lang="en-US" sz="2200" dirty="0">
                <a:solidFill>
                  <a:schemeClr val="tx1"/>
                </a:solidFill>
              </a:rPr>
              <a:t>He or she is responsible to move the team to the right direction. Couching the team to be more agile and more productive. If we have any blocker he or she is go to person to remove our blocker.</a:t>
            </a:r>
          </a:p>
        </p:txBody>
      </p:sp>
    </p:spTree>
    <p:extLst>
      <p:ext uri="{BB962C8B-B14F-4D97-AF65-F5344CB8AC3E}">
        <p14:creationId xmlns:p14="http://schemas.microsoft.com/office/powerpoint/2010/main" val="418595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153520"/>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solidFill>
                <a:schemeClr val="tx1"/>
              </a:solidFill>
            </a:endParaRPr>
          </a:p>
          <a:p>
            <a:pPr algn="ctr"/>
            <a:r>
              <a:rPr lang="en-US" sz="2500" b="1" dirty="0">
                <a:solidFill>
                  <a:schemeClr val="tx1"/>
                </a:solidFill>
              </a:rPr>
              <a:t>What is Software Development Life Cycle?  (SDLC)</a:t>
            </a:r>
          </a:p>
          <a:p>
            <a:pPr algn="ctr"/>
            <a:endParaRPr lang="en-US" sz="2200" dirty="0"/>
          </a:p>
        </p:txBody>
      </p:sp>
    </p:spTree>
    <p:extLst>
      <p:ext uri="{BB962C8B-B14F-4D97-AF65-F5344CB8AC3E}">
        <p14:creationId xmlns:p14="http://schemas.microsoft.com/office/powerpoint/2010/main" val="2942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extLst>
              <p:ext uri="{D42A27DB-BD31-4B8C-83A1-F6EECF244321}">
                <p14:modId xmlns:p14="http://schemas.microsoft.com/office/powerpoint/2010/main" val="3609808941"/>
              </p:ext>
            </p:extLst>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24335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What is Software Testing Life Cycle (STLC)?</a:t>
            </a:r>
            <a:endParaRPr lang="en-US" sz="2200" dirty="0"/>
          </a:p>
        </p:txBody>
      </p:sp>
    </p:spTree>
    <p:extLst>
      <p:ext uri="{BB962C8B-B14F-4D97-AF65-F5344CB8AC3E}">
        <p14:creationId xmlns:p14="http://schemas.microsoft.com/office/powerpoint/2010/main" val="173583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Test analysis: </a:t>
            </a:r>
            <a:r>
              <a:rPr lang="en-US" sz="2200" dirty="0">
                <a:solidFill>
                  <a:schemeClr val="tx1"/>
                </a:solidFill>
              </a:rPr>
              <a:t>Requirement specifications, such as business requirements, User stories or similar work products that specify desired functional and non-functional component or system behavior.  </a:t>
            </a:r>
          </a:p>
          <a:p>
            <a:endParaRPr lang="en-US" sz="2200" dirty="0">
              <a:solidFill>
                <a:schemeClr val="tx1"/>
              </a:solidFill>
            </a:endParaRPr>
          </a:p>
          <a:p>
            <a:r>
              <a:rPr lang="en-US" sz="2200" b="1" dirty="0">
                <a:solidFill>
                  <a:schemeClr val="tx1"/>
                </a:solidFill>
              </a:rPr>
              <a:t>Test analysis answers the question “what to test?”</a:t>
            </a:r>
            <a:endParaRPr lang="en-US" sz="2200" dirty="0">
              <a:solidFill>
                <a:schemeClr val="tx1"/>
              </a:solidFill>
            </a:endParaRPr>
          </a:p>
          <a:p>
            <a:pPr algn="ctr"/>
            <a:endParaRPr lang="en-US" sz="2200" dirty="0">
              <a:solidFill>
                <a:schemeClr val="tx1"/>
              </a:solidFill>
            </a:endParaRPr>
          </a:p>
        </p:txBody>
      </p:sp>
    </p:spTree>
    <p:extLst>
      <p:ext uri="{BB962C8B-B14F-4D97-AF65-F5344CB8AC3E}">
        <p14:creationId xmlns:p14="http://schemas.microsoft.com/office/powerpoint/2010/main" val="14248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r>
                <a:rPr lang="en-US" dirty="0">
                  <a:solidFill>
                    <a:schemeClr val="tx1"/>
                  </a:solidFill>
                </a:rPr>
                <a:t>  Test Planning</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3827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Test planning involves activities that define the objectives of testing and the approach, it is document describing the scope, approach, type of testing, resources and schedule of intended test activities. </a:t>
            </a:r>
          </a:p>
          <a:p>
            <a:pPr algn="ctr"/>
            <a:endParaRPr lang="en-US" sz="2200" dirty="0">
              <a:solidFill>
                <a:schemeClr val="tx1"/>
              </a:solidFill>
            </a:endParaRPr>
          </a:p>
        </p:txBody>
      </p:sp>
    </p:spTree>
    <p:extLst>
      <p:ext uri="{BB962C8B-B14F-4D97-AF65-F5344CB8AC3E}">
        <p14:creationId xmlns:p14="http://schemas.microsoft.com/office/powerpoint/2010/main" val="370541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Writing Test Cases </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2716306" y="1595718"/>
            <a:ext cx="8722659"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Test Case: is a set of conditions under which a tester will determine whether a system under test satisfies requirements or works correctly.</a:t>
            </a:r>
          </a:p>
        </p:txBody>
      </p:sp>
    </p:spTree>
    <p:extLst>
      <p:ext uri="{BB962C8B-B14F-4D97-AF65-F5344CB8AC3E}">
        <p14:creationId xmlns:p14="http://schemas.microsoft.com/office/powerpoint/2010/main" val="113676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Review the Test Cases</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2375649" y="645459"/>
            <a:ext cx="8964706" cy="588084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dirty="0">
                <a:solidFill>
                  <a:schemeClr val="tx1"/>
                </a:solidFill>
              </a:rPr>
              <a:t>Test case review process</a:t>
            </a:r>
            <a:r>
              <a:rPr lang="en-US" sz="2200" dirty="0">
                <a:solidFill>
                  <a:schemeClr val="tx1"/>
                </a:solidFill>
              </a:rPr>
              <a:t> is an important process to follow in software testing. Test case ensures that each and every functionality mentioned in </a:t>
            </a:r>
            <a:r>
              <a:rPr lang="en-US" sz="2200" dirty="0">
                <a:solidFill>
                  <a:schemeClr val="tx1"/>
                </a:solidFill>
                <a:hlinkClick r:id="rId2">
                  <a:extLst>
                    <a:ext uri="{A12FA001-AC4F-418D-AE19-62706E023703}">
                      <ahyp:hlinkClr xmlns:ahyp="http://schemas.microsoft.com/office/drawing/2018/hyperlinkcolor" val="tx"/>
                    </a:ext>
                  </a:extLst>
                </a:hlinkClick>
              </a:rPr>
              <a:t>Software Requirement Specification</a:t>
            </a:r>
            <a:r>
              <a:rPr lang="en-US" sz="2200" dirty="0">
                <a:solidFill>
                  <a:schemeClr val="tx1"/>
                </a:solidFill>
              </a:rPr>
              <a:t> is covered. Test case should be effective and also follow the standards to </a:t>
            </a:r>
            <a:r>
              <a:rPr lang="en-US" sz="2200" dirty="0">
                <a:solidFill>
                  <a:schemeClr val="tx1"/>
                </a:solidFill>
                <a:hlinkClick r:id="rId3">
                  <a:extLst>
                    <a:ext uri="{A12FA001-AC4F-418D-AE19-62706E023703}">
                      <ahyp:hlinkClr xmlns:ahyp="http://schemas.microsoft.com/office/drawing/2018/hyperlinkcolor" val="tx"/>
                    </a:ext>
                  </a:extLst>
                </a:hlinkClick>
              </a:rPr>
              <a:t>write test case</a:t>
            </a:r>
            <a:r>
              <a:rPr lang="en-US" sz="2200" dirty="0">
                <a:solidFill>
                  <a:schemeClr val="tx1"/>
                </a:solidFill>
              </a:rPr>
              <a:t>. </a:t>
            </a:r>
          </a:p>
          <a:p>
            <a:pPr algn="just"/>
            <a:r>
              <a:rPr lang="en-US" sz="2200" dirty="0">
                <a:solidFill>
                  <a:schemeClr val="tx1"/>
                </a:solidFill>
              </a:rPr>
              <a:t>Negative </a:t>
            </a:r>
            <a:r>
              <a:rPr lang="en-US" sz="2200" dirty="0" err="1">
                <a:solidFill>
                  <a:schemeClr val="tx1"/>
                </a:solidFill>
              </a:rPr>
              <a:t>sceanrios</a:t>
            </a:r>
            <a:endParaRPr lang="en-US" sz="2200" dirty="0">
              <a:solidFill>
                <a:schemeClr val="tx1"/>
              </a:solidFill>
            </a:endParaRPr>
          </a:p>
          <a:p>
            <a:pPr algn="just"/>
            <a:endParaRPr lang="en-US" sz="2200" dirty="0">
              <a:solidFill>
                <a:schemeClr val="tx1"/>
              </a:solidFill>
            </a:endParaRPr>
          </a:p>
          <a:p>
            <a:pPr fontAlgn="base"/>
            <a:r>
              <a:rPr lang="en-US" sz="2200" b="1" dirty="0">
                <a:solidFill>
                  <a:schemeClr val="tx1"/>
                </a:solidFill>
              </a:rPr>
              <a:t>Self-review:</a:t>
            </a:r>
            <a:r>
              <a:rPr lang="en-US" sz="2200" dirty="0">
                <a:solidFill>
                  <a:schemeClr val="tx1"/>
                </a:solidFill>
              </a:rPr>
              <a:t> It is done by the tester himself who has written the test cases. He can verify whether all the requirements are covered or not by looking into </a:t>
            </a:r>
            <a:r>
              <a:rPr lang="en-US" sz="2200" i="1" dirty="0">
                <a:solidFill>
                  <a:schemeClr val="tx1"/>
                </a:solidFill>
              </a:rPr>
              <a:t>BRD</a:t>
            </a:r>
            <a:r>
              <a:rPr lang="en-US" sz="2200" dirty="0">
                <a:solidFill>
                  <a:schemeClr val="tx1"/>
                </a:solidFill>
              </a:rPr>
              <a:t>.</a:t>
            </a:r>
          </a:p>
          <a:p>
            <a:pPr fontAlgn="base"/>
            <a:r>
              <a:rPr lang="en-US" sz="2200" b="1" dirty="0">
                <a:solidFill>
                  <a:schemeClr val="tx1"/>
                </a:solidFill>
              </a:rPr>
              <a:t>Peer review: </a:t>
            </a:r>
            <a:r>
              <a:rPr lang="en-US" sz="2200" dirty="0">
                <a:solidFill>
                  <a:schemeClr val="tx1"/>
                </a:solidFill>
              </a:rPr>
              <a:t>It is done by another tester who hasn’t written those test cases but is familiar with the system under test. </a:t>
            </a:r>
          </a:p>
          <a:p>
            <a:pPr fontAlgn="base"/>
            <a:r>
              <a:rPr lang="en-US" sz="2200" b="1" dirty="0">
                <a:solidFill>
                  <a:schemeClr val="tx1"/>
                </a:solidFill>
              </a:rPr>
              <a:t>Review by a supervisor:</a:t>
            </a:r>
            <a:r>
              <a:rPr lang="en-US" sz="2200" dirty="0">
                <a:solidFill>
                  <a:schemeClr val="tx1"/>
                </a:solidFill>
              </a:rPr>
              <a:t> It is done by a team lead who has great knowledge about the requirements and system under test.</a:t>
            </a:r>
          </a:p>
          <a:p>
            <a:pPr algn="just"/>
            <a:endParaRPr lang="en-US" sz="2200" dirty="0">
              <a:solidFill>
                <a:schemeClr val="tx1"/>
              </a:solidFill>
            </a:endParaRPr>
          </a:p>
        </p:txBody>
      </p:sp>
    </p:spTree>
    <p:extLst>
      <p:ext uri="{BB962C8B-B14F-4D97-AF65-F5344CB8AC3E}">
        <p14:creationId xmlns:p14="http://schemas.microsoft.com/office/powerpoint/2010/main" val="223706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456822"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r>
                <a:rPr lang="en-US" dirty="0">
                  <a:solidFill>
                    <a:schemeClr val="tx1"/>
                  </a:solidFill>
                </a:rPr>
                <a:t> Executing the   Test Cases </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048000" y="2205318"/>
            <a:ext cx="8211671" cy="268941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It is a process of executing your test cases according to actual and expected results.</a:t>
            </a:r>
          </a:p>
        </p:txBody>
      </p:sp>
    </p:spTree>
    <p:extLst>
      <p:ext uri="{BB962C8B-B14F-4D97-AF65-F5344CB8AC3E}">
        <p14:creationId xmlns:p14="http://schemas.microsoft.com/office/powerpoint/2010/main" val="20942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Bug logging and tracking</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68824"/>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It is a process of reporting the defect and once it is fixed tester should retest if passes, we close the ticket if not we should send back to developer. </a:t>
            </a:r>
          </a:p>
        </p:txBody>
      </p:sp>
    </p:spTree>
    <p:extLst>
      <p:ext uri="{BB962C8B-B14F-4D97-AF65-F5344CB8AC3E}">
        <p14:creationId xmlns:p14="http://schemas.microsoft.com/office/powerpoint/2010/main" val="330216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7122</TotalTime>
  <Words>659</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Gaukhar Besbay</cp:lastModifiedBy>
  <cp:revision>551</cp:revision>
  <dcterms:created xsi:type="dcterms:W3CDTF">2018-12-31T20:34:28Z</dcterms:created>
  <dcterms:modified xsi:type="dcterms:W3CDTF">2019-10-11T02:15:14Z</dcterms:modified>
</cp:coreProperties>
</file>