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7" r:id="rId6"/>
    <p:sldId id="260" r:id="rId7"/>
    <p:sldId id="258" r:id="rId8"/>
    <p:sldId id="285" r:id="rId9"/>
    <p:sldId id="286" r:id="rId10"/>
    <p:sldId id="287" r:id="rId11"/>
    <p:sldId id="288" r:id="rId12"/>
    <p:sldId id="267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79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6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10/22/2019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10/22/2019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 smtClean="0"/>
              <a:t>Click to edit Master subtitle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 smtClean="0"/>
              <a:t>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 smtClean="0"/>
              <a:t>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61488" y="2395728"/>
            <a:ext cx="8579612" cy="1243584"/>
          </a:xfrm>
        </p:spPr>
        <p:txBody>
          <a:bodyPr/>
          <a:lstStyle/>
          <a:p>
            <a:r>
              <a:rPr lang="en-US" dirty="0" smtClean="0"/>
              <a:t>Web Development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Prepared by: Nikko </a:t>
            </a:r>
            <a:r>
              <a:rPr lang="en-US" dirty="0" err="1" smtClean="0"/>
              <a:t>Dela</a:t>
            </a:r>
            <a:r>
              <a:rPr lang="en-US" dirty="0" smtClean="0"/>
              <a:t> Cruz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7242" y="2807208"/>
            <a:ext cx="5514258" cy="1243584"/>
          </a:xfrm>
        </p:spPr>
        <p:txBody>
          <a:bodyPr/>
          <a:lstStyle/>
          <a:p>
            <a:r>
              <a:rPr lang="en-US" dirty="0" smtClean="0"/>
              <a:t>Thank you and God bless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7718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504" y="1973747"/>
            <a:ext cx="7781544" cy="859055"/>
          </a:xfrm>
        </p:spPr>
        <p:txBody>
          <a:bodyPr/>
          <a:lstStyle/>
          <a:p>
            <a:r>
              <a:rPr lang="en-US" dirty="0" smtClean="0"/>
              <a:t>What you’ll learn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6504" y="3145055"/>
            <a:ext cx="11004550" cy="242824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2000" dirty="0" smtClean="0">
                <a:solidFill>
                  <a:schemeClr val="bg1"/>
                </a:solidFill>
              </a:rPr>
              <a:t>jQuery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2000" dirty="0" smtClean="0">
                <a:solidFill>
                  <a:schemeClr val="bg1"/>
                </a:solidFill>
              </a:rPr>
              <a:t>AJAX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2000" dirty="0" smtClean="0">
                <a:solidFill>
                  <a:schemeClr val="bg1"/>
                </a:solidFill>
              </a:rPr>
              <a:t>Essential Tools/Materials for Frontend Development (Open </a:t>
            </a:r>
            <a:r>
              <a:rPr lang="en-PH" sz="2000" dirty="0" err="1" smtClean="0">
                <a:solidFill>
                  <a:schemeClr val="bg1"/>
                </a:solidFill>
              </a:rPr>
              <a:t>Soure</a:t>
            </a:r>
            <a:r>
              <a:rPr lang="en-PH" sz="2000" dirty="0" smtClean="0">
                <a:solidFill>
                  <a:schemeClr val="bg1"/>
                </a:solidFill>
              </a:rPr>
              <a:t>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2000" dirty="0" smtClean="0">
                <a:solidFill>
                  <a:schemeClr val="bg1"/>
                </a:solidFill>
              </a:rPr>
              <a:t>Overview of </a:t>
            </a:r>
            <a:r>
              <a:rPr lang="en-PH" sz="2000" dirty="0" err="1" smtClean="0">
                <a:solidFill>
                  <a:schemeClr val="bg1"/>
                </a:solidFill>
              </a:rPr>
              <a:t>Wordpress</a:t>
            </a:r>
            <a:r>
              <a:rPr lang="en-PH" sz="2000" dirty="0" smtClean="0">
                <a:solidFill>
                  <a:schemeClr val="bg1"/>
                </a:solidFill>
              </a:rPr>
              <a:t> (CMS)</a:t>
            </a:r>
            <a:endParaRPr lang="en-PH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1321" y="1696559"/>
            <a:ext cx="5870957" cy="3718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82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" y="5184798"/>
            <a:ext cx="11214100" cy="535531"/>
          </a:xfrm>
        </p:spPr>
        <p:txBody>
          <a:bodyPr/>
          <a:lstStyle/>
          <a:p>
            <a:r>
              <a:rPr lang="en-US" dirty="0" smtClean="0"/>
              <a:t>Web Frameworks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" y="5720329"/>
            <a:ext cx="10007600" cy="1189491"/>
          </a:xfrm>
        </p:spPr>
        <p:txBody>
          <a:bodyPr/>
          <a:lstStyle/>
          <a:p>
            <a:r>
              <a:rPr lang="en-PH" dirty="0"/>
              <a:t>Designed to support the development of web applications</a:t>
            </a:r>
          </a:p>
          <a:p>
            <a:r>
              <a:rPr lang="en-PH" dirty="0"/>
              <a:t>Provide tools and libraries to simplify common web development operations</a:t>
            </a:r>
            <a:r>
              <a:rPr lang="en-PH" dirty="0" smtClean="0"/>
              <a:t>.</a:t>
            </a:r>
          </a:p>
          <a:p>
            <a:r>
              <a:rPr lang="en-PH" dirty="0"/>
              <a:t>For faster </a:t>
            </a:r>
            <a:r>
              <a:rPr lang="en-PH" dirty="0" smtClean="0"/>
              <a:t>development</a:t>
            </a:r>
            <a:endParaRPr lang="en-PH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745" y="101600"/>
            <a:ext cx="8924009" cy="5014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44500" y="1190625"/>
            <a:ext cx="11214100" cy="840230"/>
          </a:xfrm>
        </p:spPr>
        <p:txBody>
          <a:bodyPr/>
          <a:lstStyle/>
          <a:p>
            <a:r>
              <a:rPr lang="en-PH" sz="5400" dirty="0" smtClean="0"/>
              <a:t>Types Of Websites</a:t>
            </a:r>
            <a:endParaRPr lang="en-PH" sz="5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44500" y="2404394"/>
            <a:ext cx="9626600" cy="4093243"/>
          </a:xfrm>
        </p:spPr>
        <p:txBody>
          <a:bodyPr/>
          <a:lstStyle/>
          <a:p>
            <a:r>
              <a:rPr lang="en-PH" sz="2000" dirty="0"/>
              <a:t>E-commerce website (</a:t>
            </a:r>
            <a:r>
              <a:rPr lang="en-PH" sz="2000" dirty="0" err="1"/>
              <a:t>Lazada</a:t>
            </a:r>
            <a:r>
              <a:rPr lang="en-PH" sz="2000" dirty="0"/>
              <a:t>, Shoppe, Amazon, </a:t>
            </a:r>
            <a:r>
              <a:rPr lang="en-PH" sz="2000" dirty="0" err="1"/>
              <a:t>ebay</a:t>
            </a:r>
            <a:r>
              <a:rPr lang="en-PH" sz="2000" dirty="0"/>
              <a:t>, Alibaba)</a:t>
            </a:r>
          </a:p>
          <a:p>
            <a:r>
              <a:rPr lang="en-PH" sz="2000" dirty="0"/>
              <a:t>Social networking site (Facebook, Instagram, Twitter, YouTube)</a:t>
            </a:r>
          </a:p>
          <a:p>
            <a:r>
              <a:rPr lang="en-PH" sz="2000" dirty="0"/>
              <a:t>News website (CNN, GMA news online, Philippine Daily Inquirer)</a:t>
            </a:r>
          </a:p>
          <a:p>
            <a:r>
              <a:rPr lang="en-PH" sz="2000" dirty="0"/>
              <a:t>Corporate website</a:t>
            </a:r>
          </a:p>
          <a:p>
            <a:r>
              <a:rPr lang="en-PH" sz="2000" dirty="0"/>
              <a:t>Blog, Portfolio, Web portal (</a:t>
            </a:r>
            <a:r>
              <a:rPr lang="en-PH" sz="2000" dirty="0" err="1"/>
              <a:t>BulSU</a:t>
            </a:r>
            <a:r>
              <a:rPr lang="en-PH" sz="2000" dirty="0"/>
              <a:t> Web Portal)</a:t>
            </a:r>
          </a:p>
          <a:p>
            <a:r>
              <a:rPr lang="en-PH" sz="2000" dirty="0"/>
              <a:t>and so much more</a:t>
            </a:r>
          </a:p>
          <a:p>
            <a:endParaRPr lang="en-PH" sz="2000" dirty="0"/>
          </a:p>
        </p:txBody>
      </p:sp>
    </p:spTree>
    <p:extLst>
      <p:ext uri="{BB962C8B-B14F-4D97-AF65-F5344CB8AC3E}">
        <p14:creationId xmlns:p14="http://schemas.microsoft.com/office/powerpoint/2010/main" val="1376085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1152525"/>
            <a:ext cx="11214100" cy="535531"/>
          </a:xfrm>
        </p:spPr>
        <p:txBody>
          <a:bodyPr/>
          <a:lstStyle/>
          <a:p>
            <a:r>
              <a:rPr lang="en-PH" dirty="0"/>
              <a:t>J</a:t>
            </a:r>
            <a:r>
              <a:rPr lang="en-PH" dirty="0" smtClean="0"/>
              <a:t>Query (</a:t>
            </a:r>
            <a:r>
              <a:rPr lang="en-PH" dirty="0" err="1" smtClean="0"/>
              <a:t>Javascript</a:t>
            </a:r>
            <a:r>
              <a:rPr lang="en-PH" dirty="0" smtClean="0"/>
              <a:t> Query)</a:t>
            </a:r>
            <a:endParaRPr lang="en-PH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44500" y="2221832"/>
            <a:ext cx="6718300" cy="4093243"/>
          </a:xfrm>
        </p:spPr>
        <p:txBody>
          <a:bodyPr/>
          <a:lstStyle/>
          <a:p>
            <a:r>
              <a:rPr lang="en-PH" sz="2000" dirty="0" smtClean="0"/>
              <a:t>HTML</a:t>
            </a:r>
          </a:p>
          <a:p>
            <a:r>
              <a:rPr lang="en-PH" sz="2000" dirty="0" smtClean="0"/>
              <a:t>CSS</a:t>
            </a:r>
          </a:p>
          <a:p>
            <a:r>
              <a:rPr lang="en-PH" sz="2000" dirty="0" err="1" smtClean="0"/>
              <a:t>Javascript</a:t>
            </a:r>
            <a:endParaRPr lang="en-PH" sz="2000" dirty="0"/>
          </a:p>
          <a:p>
            <a:pPr marL="0" indent="0">
              <a:buNone/>
            </a:pPr>
            <a:endParaRPr lang="en-PH" sz="2000" dirty="0"/>
          </a:p>
          <a:p>
            <a:r>
              <a:rPr lang="en-PH" sz="2000" dirty="0" smtClean="0"/>
              <a:t>Small</a:t>
            </a:r>
            <a:r>
              <a:rPr lang="en-PH" sz="2000" dirty="0"/>
              <a:t>, fast, and feature-rich JavaScript library</a:t>
            </a:r>
          </a:p>
          <a:p>
            <a:r>
              <a:rPr lang="en-PH" sz="2000" dirty="0"/>
              <a:t>Short syntax (elements, value, attributes)</a:t>
            </a:r>
          </a:p>
          <a:p>
            <a:r>
              <a:rPr lang="en-PH" sz="2000" dirty="0"/>
              <a:t>Event methods (click, hover, ready)</a:t>
            </a:r>
          </a:p>
          <a:p>
            <a:r>
              <a:rPr lang="en-PH" sz="2000" dirty="0"/>
              <a:t>Effects &amp; Animations</a:t>
            </a:r>
          </a:p>
          <a:p>
            <a:endParaRPr lang="en-PH" sz="2000" dirty="0"/>
          </a:p>
        </p:txBody>
      </p:sp>
    </p:spTree>
    <p:extLst>
      <p:ext uri="{BB962C8B-B14F-4D97-AF65-F5344CB8AC3E}">
        <p14:creationId xmlns:p14="http://schemas.microsoft.com/office/powerpoint/2010/main" val="358451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2079625"/>
            <a:ext cx="11214100" cy="535531"/>
          </a:xfrm>
        </p:spPr>
        <p:txBody>
          <a:bodyPr/>
          <a:lstStyle/>
          <a:p>
            <a:r>
              <a:rPr lang="en-PH" dirty="0"/>
              <a:t>AJAX </a:t>
            </a:r>
            <a:r>
              <a:rPr lang="en-PH" dirty="0" smtClean="0"/>
              <a:t>(Asynchronous</a:t>
            </a:r>
            <a:r>
              <a:rPr lang="en-PH" dirty="0"/>
              <a:t> JavaScript And </a:t>
            </a:r>
            <a:r>
              <a:rPr lang="en-PH" dirty="0" smtClean="0"/>
              <a:t>XML</a:t>
            </a:r>
            <a:r>
              <a:rPr lang="en-PH" dirty="0"/>
              <a:t>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44500" y="3263685"/>
            <a:ext cx="6718300" cy="2451315"/>
          </a:xfrm>
        </p:spPr>
        <p:txBody>
          <a:bodyPr/>
          <a:lstStyle/>
          <a:p>
            <a:r>
              <a:rPr lang="en-PH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Update </a:t>
            </a:r>
            <a:r>
              <a:rPr lang="en-PH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web page without reloading the page</a:t>
            </a:r>
          </a:p>
          <a:p>
            <a:r>
              <a:rPr lang="en-PH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Request data from a server - after the page has loaded</a:t>
            </a:r>
          </a:p>
          <a:p>
            <a:r>
              <a:rPr lang="en-PH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Receive data from a server - after the page has loaded</a:t>
            </a:r>
          </a:p>
          <a:p>
            <a:r>
              <a:rPr lang="en-PH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Send data to a server - in the </a:t>
            </a:r>
            <a:r>
              <a:rPr lang="en-PH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background</a:t>
            </a:r>
            <a:endParaRPr lang="en-PH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330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CMS (Content Management System)</a:t>
            </a:r>
            <a:endParaRPr lang="en-PH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44500" y="1408441"/>
            <a:ext cx="8648700" cy="1435315"/>
          </a:xfrm>
        </p:spPr>
        <p:txBody>
          <a:bodyPr/>
          <a:lstStyle/>
          <a:p>
            <a:r>
              <a:rPr lang="en-PH" sz="2000" dirty="0" smtClean="0"/>
              <a:t>A software application that can be used to manage the creation and modification of digital content.</a:t>
            </a:r>
          </a:p>
          <a:p>
            <a:r>
              <a:rPr lang="en-PH" sz="2000" dirty="0" err="1" smtClean="0"/>
              <a:t>Wordpress</a:t>
            </a:r>
            <a:r>
              <a:rPr lang="en-PH" sz="2000" dirty="0" smtClean="0"/>
              <a:t>, Drupal, Joomla, </a:t>
            </a:r>
            <a:r>
              <a:rPr lang="en-PH" sz="2000" dirty="0" err="1" smtClean="0"/>
              <a:t>Magento</a:t>
            </a:r>
            <a:r>
              <a:rPr lang="en-PH" sz="2000" dirty="0" smtClean="0"/>
              <a:t> (e-commerce), Shopify (e-commerce)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44500" y="3429000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dirty="0" err="1" smtClean="0"/>
              <a:t>Wordpress</a:t>
            </a:r>
            <a:endParaRPr lang="en-PH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444500" y="4104231"/>
            <a:ext cx="8648700" cy="14353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PH" sz="2000" dirty="0" smtClean="0"/>
              <a:t>Allows the users to build dynamic websites and blogs.</a:t>
            </a:r>
          </a:p>
          <a:p>
            <a:r>
              <a:rPr lang="en-PH" sz="2000" dirty="0" smtClean="0"/>
              <a:t>Most popular blogging system on the web and allows updating, customizing and managing the website from its back-end and components.</a:t>
            </a:r>
          </a:p>
          <a:p>
            <a:r>
              <a:rPr lang="en-PH" sz="2000" dirty="0" smtClean="0"/>
              <a:t>PHP and MySQL</a:t>
            </a:r>
            <a:endParaRPr lang="en-PH" sz="2000" dirty="0"/>
          </a:p>
        </p:txBody>
      </p:sp>
    </p:spTree>
    <p:extLst>
      <p:ext uri="{BB962C8B-B14F-4D97-AF65-F5344CB8AC3E}">
        <p14:creationId xmlns:p14="http://schemas.microsoft.com/office/powerpoint/2010/main" val="32669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4CD37D6-FE32-48E3-A3AD-F07BE6A19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399" y="3200400"/>
            <a:ext cx="7551057" cy="2859313"/>
          </a:xfrm>
        </p:spPr>
        <p:txBody>
          <a:bodyPr/>
          <a:lstStyle/>
          <a:p>
            <a:r>
              <a:rPr lang="en-US" dirty="0" smtClean="0"/>
              <a:t>“The greatest successes come from</a:t>
            </a:r>
            <a:br>
              <a:rPr lang="en-US" dirty="0" smtClean="0"/>
            </a:br>
            <a:r>
              <a:rPr lang="en-US" dirty="0" smtClean="0"/>
              <a:t>having the freedom to fail</a:t>
            </a:r>
            <a:r>
              <a:rPr lang="en-US" dirty="0" smtClean="0"/>
              <a:t>.” 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- </a:t>
            </a:r>
            <a:r>
              <a:rPr lang="en-US" sz="2400" dirty="0" smtClean="0"/>
              <a:t>Mark Zuckerberg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DC7217-2779-44E0-9E6D-3B3879516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34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0</TotalTime>
  <Words>264</Words>
  <Application>Microsoft Office PowerPoint</Application>
  <PresentationFormat>Widescreen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Tahoma</vt:lpstr>
      <vt:lpstr>Trade Gothic LT Pro</vt:lpstr>
      <vt:lpstr>Trebuchet MS</vt:lpstr>
      <vt:lpstr>Wingdings</vt:lpstr>
      <vt:lpstr>Office Theme</vt:lpstr>
      <vt:lpstr>Web Development</vt:lpstr>
      <vt:lpstr>What you’ll learn</vt:lpstr>
      <vt:lpstr>PowerPoint Presentation</vt:lpstr>
      <vt:lpstr>Web Frameworks</vt:lpstr>
      <vt:lpstr>Types Of Websites</vt:lpstr>
      <vt:lpstr>JQuery (Javascript Query)</vt:lpstr>
      <vt:lpstr>AJAX (Asynchronous JavaScript And XML)</vt:lpstr>
      <vt:lpstr>CMS (Content Management System)</vt:lpstr>
      <vt:lpstr>“The greatest successes come from having the freedom to fail.”  - Mark Zuckerberg</vt:lpstr>
      <vt:lpstr>Thank you and God bless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2019-10-22T12:14:43Z</dcterms:created>
  <dcterms:modified xsi:type="dcterms:W3CDTF">2019-10-22T15:21:16Z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