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724B-9F29-299A-6E27-08FA9F04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D79C2-2FBA-E926-D774-006C24A5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51E1-0093-B924-9E08-B981E2F9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F3B-53BF-457C-B1FE-7AE711784268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3CAA-640F-6C67-6099-ED56B863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0E869-2AC8-FEB1-A2CE-9AB61C42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E7A8-53D7-4CA9-9BD3-2FCBE58A0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86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ACCF-AFAB-C802-D249-2C95A74A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C6EA-649A-FC70-8BF1-9B6CFF39D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3B5F1-509C-434F-C266-1965896B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F3B-53BF-457C-B1FE-7AE711784268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44FD0-FF3B-BF07-B0C5-7AA90C02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FFF8-A3F1-D445-C9CB-F3798435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E7A8-53D7-4CA9-9BD3-2FCBE58A0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37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E639A-323A-F238-3A0C-A44E9D422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BC1CE-7765-4452-723B-F39906B7F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8796-8704-E878-2305-D89F8C74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F3B-53BF-457C-B1FE-7AE711784268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741D1-12A3-3B5D-E901-B20A255C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6728D-C530-BD90-42A9-C9F13D3D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E7A8-53D7-4CA9-9BD3-2FCBE58A0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89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D11E-271D-2010-E05B-AD3220E2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29CA-F57C-7D9E-C13D-E48A1EAA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41A36-34E0-A06F-447A-BBF40D3E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F3B-53BF-457C-B1FE-7AE711784268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ADE26-4097-CA54-356C-E44344BB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A4E1-35CD-2288-37FD-B1FA830B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E7A8-53D7-4CA9-9BD3-2FCBE58A0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7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5F93-7871-7720-7F4B-91F65399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2AC6-FE85-C53C-4B71-8F74C381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F22B-2837-07BF-D7E3-AF5E9A17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F3B-53BF-457C-B1FE-7AE711784268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0D82-EF92-244D-73A7-B4B205E0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3B0E-017B-E7A5-C1B1-81ECEF68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E7A8-53D7-4CA9-9BD3-2FCBE58A0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09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7991-47C7-BC97-6EED-AD67C3CE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F558-F739-73AB-52F5-9C7ED8E44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A79FD-4783-DB17-5DE8-28787154B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A4B04-C67A-6115-BA6B-1DD1D6DB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F3B-53BF-457C-B1FE-7AE711784268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B12D-20B9-1A6E-EEA5-511F7A9D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752AA-0AA1-1D35-92AA-70B0A3D8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E7A8-53D7-4CA9-9BD3-2FCBE58A0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03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AF45-FB89-6747-7D27-1506B9CB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BEF5F-3B82-04D4-60D6-BD6DB23F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DD118-2FD8-D02F-F960-CDC3F6CB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4E459-3AD9-9F3A-8098-D0BA3F4CD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5D360-1272-29D8-6B5E-0CF973F7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6C4B6-6A55-EAAD-66F8-52B8BFE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F3B-53BF-457C-B1FE-7AE711784268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7DB07-9D66-B7EA-16FE-CCC72C2F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574C5-A82A-7CA8-7D59-EEC9DA33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E7A8-53D7-4CA9-9BD3-2FCBE58A0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00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802F-2447-48F4-8E1D-D904BDA1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85606-7415-9806-78E4-FBB54F6F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F3B-53BF-457C-B1FE-7AE711784268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A2341-ABDC-87C6-C6DE-2B2E2D31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16790-5770-5403-E1D8-5A1F35E6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E7A8-53D7-4CA9-9BD3-2FCBE58A0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1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F258-D6AE-84C7-A4CF-DDA95BC1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F3B-53BF-457C-B1FE-7AE711784268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EDB8A-698A-AADB-0392-3A4118E1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38BC7-ABAA-CABB-B1CA-ED5ECFB4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E7A8-53D7-4CA9-9BD3-2FCBE58A0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59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F017-BACF-9B23-232B-043B0024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189D-DC2F-78A4-9D9F-281E9504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4D48B-DD65-B187-A454-699DB0901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DE149-8510-7B2A-B510-D97C2221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F3B-53BF-457C-B1FE-7AE711784268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8B532-99E5-5CBD-9CB0-3EFE07A5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84D65-2EEE-B7B2-A341-5EFCB376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E7A8-53D7-4CA9-9BD3-2FCBE58A0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36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6943-C323-E46C-0184-3C2088FE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D1E8A-C3C8-D82C-71BF-17540F027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3E216-4011-6AF3-B3B9-6CDD63FB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51792-2294-2D56-128D-CCD03F7A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F3B-53BF-457C-B1FE-7AE711784268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1540-D44C-CCBD-6891-841D5C3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5F0F3-C529-0553-E2BC-92B9F0F5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E7A8-53D7-4CA9-9BD3-2FCBE58A0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52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73713-14CB-A15A-764C-A3C11C4B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5E261-1049-E534-368A-3D536E4D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2DF5-84AF-D14B-17BB-DCA3E88FF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8F3B-53BF-457C-B1FE-7AE711784268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D89F-5DAD-671A-DE88-3A75B8861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321B5-CF0D-C9D6-96AF-F7891B9C6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E7A8-53D7-4CA9-9BD3-2FCBE58A0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9B0-C092-1AD7-B937-214888709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3008"/>
          </a:xfrm>
        </p:spPr>
        <p:txBody>
          <a:bodyPr/>
          <a:lstStyle/>
          <a:p>
            <a:r>
              <a:rPr lang="en-AU" b="0" i="0" dirty="0">
                <a:solidFill>
                  <a:srgbClr val="E8EAED"/>
                </a:solidFill>
                <a:effectLst/>
                <a:latin typeface="Google Sans"/>
              </a:rPr>
              <a:t>Happy Anniversary Lyrics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A426-7AB4-724D-9DEB-B4B18EB16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Happy anniversary baby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Got you on my mind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Happy anniversary baby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Got you on my mind</a:t>
            </a:r>
          </a:p>
          <a:p>
            <a:pPr algn="l"/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so happy for you baby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Now that you've found somebody new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 see it in your eyes, Lord it's no surprise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What he can do for you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313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7832-D714-CEA1-0B97-5AE016AD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3881-7E6E-F914-3775-4C916287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But when I look back baby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When I look back to what we had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And I know I'm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countin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' good times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But there were just as many bad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099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30FA-793B-94B6-7024-2B9638DF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239B-E146-8CC2-DCD0-7524649C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And so I wish you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Happy anniversary baby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Got you on my mind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Happy anniversary baby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Got you on my mind</a:t>
            </a:r>
          </a:p>
          <a:p>
            <a:pPr algn="l"/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There's a lesson here to learn when your baby ups and leaves you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Carry on, don't feel concerned even though you're so much in love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You need a little help from above, oh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400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Google Sans</vt:lpstr>
      <vt:lpstr>Office Theme</vt:lpstr>
      <vt:lpstr>Happy Anniversary Lyrics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Anniversary Lyrics</dc:title>
  <dc:creator>Dote, Nikko</dc:creator>
  <cp:lastModifiedBy>Dote, Nikko</cp:lastModifiedBy>
  <cp:revision>1</cp:revision>
  <dcterms:created xsi:type="dcterms:W3CDTF">2022-06-26T13:33:43Z</dcterms:created>
  <dcterms:modified xsi:type="dcterms:W3CDTF">2022-06-26T13:35:21Z</dcterms:modified>
</cp:coreProperties>
</file>