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7DD4-420E-414B-4F9C-5A80F593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A78AA-3FEB-6748-C27E-9F801C057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5003-767C-09B4-872F-5FC7B703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B0A7-5822-3ACA-F4A4-37FA8FD4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B5931-2200-075E-F13C-BF74F6C4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11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6467-8E6A-087A-F697-F1389789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AF28-9773-9288-725A-B9576A94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DDE5-7280-0908-9F31-49523437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1296-1A2B-F852-659A-8808CB6F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9F8F-9DA6-428A-A6AE-057CDEFC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89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0E065-B30D-BE5A-B2B1-1FFF9B25B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DD542-276D-2AED-79C6-A3B5E1A9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008B-98A9-8EA0-5DF4-0CBB1B5A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B1DD-89E0-C123-682D-3AC9BD0B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658B-A94C-6CA9-6D9A-B81069FB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0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0A6F-BEB3-3FF5-F6E9-57CF5763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102E-CE6F-0DDF-79E2-A06DA581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60A4-27D0-E25B-CA87-9366D372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31400-A5AE-02C1-49CC-4161AC83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A466-672B-E517-4A68-6E43BAB3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70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EB87-92BE-F63F-D2CD-6CAB6B7E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2C315-6E50-9173-00FF-DDBCD97E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2F34-DC27-2EE6-97F5-9F7E088B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57EC-5299-559C-69D1-BFBA0369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EB49-4C8D-72E0-AE52-03605F01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1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C931-C58C-F55F-71D4-1397046E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FE47-167C-1029-753A-588A73FBE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6D42E-3F6F-D4DC-C657-7D3A21C1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CCCC3-0D65-F96D-EDE0-793DEFDF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5E87-FCA9-30B5-9A95-98925901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8D51-1FC5-A2FB-6CBC-90E8ECAF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63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A4F1-3DB7-E385-04C5-AA2311F9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CCD1-BC84-69A4-7DF9-5AF58A57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42763-C3E7-DD29-39D0-F981E7CFF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788DF-1B1B-6D28-88D9-FD21DEEA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FC079-CEEC-AB4D-4D48-62E1519D0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2AF33-1538-91FE-3E28-1AB04DAF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AE371-C0F8-6D58-7BB1-A6EBDC70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10F-98D4-83F7-519D-ACFE4985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82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3FFD-D5C7-18DB-DB69-AA3056AE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11AE6-B41A-F15C-9C89-DF73ADC5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4860E-B60B-4E52-7C53-C66043DC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671B2-D055-206F-45B7-02BA1009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63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B8C0E-045F-B6BE-C4C0-2A911473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FE426-4F17-019A-0934-479BC2E3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7252-86E6-C9DB-20F8-0FB5217C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9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A674-5EEE-1D5F-0E29-87B51058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EE9F-8592-D968-5119-A5DC319E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0E830-E9AB-9086-FECC-DA479E53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A1FA-519D-FB2C-2AE6-3230AB3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9BE03-4010-1D8C-AD8B-6DA09472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B1501-B3AB-78A3-E77E-7B297621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2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B53-0C55-3D92-DB23-AFAE8135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BC79B-D0EA-E3D2-3560-757FD20A0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74224-AB78-6BD3-A4B2-0892809B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AF0F-E6DA-655F-39F6-07BBD704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0635-D414-2389-58DE-141595F4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CBBD8-DEC1-65AC-E388-E1DDB18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98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E26CB-AD7D-8434-A6A4-5B0544AF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0F2F-9C2D-060E-9FE3-68FC84A4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EF3B-6BD7-3FDF-32A8-4295D25D2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623C-5A5E-43D3-9FE6-4EDB0ECBB8DE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30B-0A0B-6F0B-E1A9-4A223F8B9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724F-2E0D-4DB7-9A38-B75F4DA9F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7DE5-FD60-4269-B192-3E19ABE1BC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0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49A-8181-5C0A-001F-5146F6B71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This is </a:t>
            </a:r>
            <a:r>
              <a:rPr lang="en-AU"/>
              <a:t>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D4EAD-2149-41BF-C5CC-87B54ABCD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4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Dote, Nikko</dc:creator>
  <cp:lastModifiedBy>Dote, Nikko</cp:lastModifiedBy>
  <cp:revision>1</cp:revision>
  <dcterms:created xsi:type="dcterms:W3CDTF">2022-06-27T07:52:03Z</dcterms:created>
  <dcterms:modified xsi:type="dcterms:W3CDTF">2022-06-27T07:52:31Z</dcterms:modified>
</cp:coreProperties>
</file>