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4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72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5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6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3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4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9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7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18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1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8E93-37EC-4940-B17C-E536B9D30746}" type="datetimeFigureOut">
              <a:rPr lang="ru-RU" smtClean="0"/>
              <a:t>27.10.2017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698-7831-4ABE-B3D7-E2902F912D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073" y="480293"/>
            <a:ext cx="293923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 smtClean="0"/>
              <a:t>2</a:t>
            </a:r>
            <a:endParaRPr lang="ru-RU" sz="35000" dirty="0"/>
          </a:p>
        </p:txBody>
      </p:sp>
    </p:spTree>
    <p:extLst>
      <p:ext uri="{BB962C8B-B14F-4D97-AF65-F5344CB8AC3E}">
        <p14:creationId xmlns:p14="http://schemas.microsoft.com/office/powerpoint/2010/main" val="449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221" y="0"/>
            <a:ext cx="5145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2764" cy="614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16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1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2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"/>
          <a:stretch/>
        </p:blipFill>
        <p:spPr>
          <a:xfrm>
            <a:off x="2878689" y="387927"/>
            <a:ext cx="5720365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" t="1999" r="454"/>
          <a:stretch/>
        </p:blipFill>
        <p:spPr>
          <a:xfrm>
            <a:off x="0" y="886691"/>
            <a:ext cx="12202778" cy="510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7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32"/>
            <a:ext cx="12192000" cy="616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3" y="0"/>
            <a:ext cx="12202673" cy="61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897"/>
            <a:ext cx="12188764" cy="55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1</Words>
  <Application>Microsoft Office PowerPoint</Application>
  <PresentationFormat>Широкоэкранный</PresentationFormat>
  <Paragraphs>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Романюк</dc:creator>
  <cp:lastModifiedBy>Никита Романюк</cp:lastModifiedBy>
  <cp:revision>9</cp:revision>
  <dcterms:created xsi:type="dcterms:W3CDTF">2017-10-25T11:39:08Z</dcterms:created>
  <dcterms:modified xsi:type="dcterms:W3CDTF">2017-10-28T04:04:19Z</dcterms:modified>
</cp:coreProperties>
</file>