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F7C-4550-47E0-811B-36FA310F4739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5D-6772-466B-A251-CEE430B89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74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F7C-4550-47E0-811B-36FA310F4739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5D-6772-466B-A251-CEE430B89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57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F7C-4550-47E0-811B-36FA310F4739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5D-6772-466B-A251-CEE430B89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F7C-4550-47E0-811B-36FA310F4739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5D-6772-466B-A251-CEE430B89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70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F7C-4550-47E0-811B-36FA310F4739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5D-6772-466B-A251-CEE430B89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71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F7C-4550-47E0-811B-36FA310F4739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5D-6772-466B-A251-CEE430B89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24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F7C-4550-47E0-811B-36FA310F4739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5D-6772-466B-A251-CEE430B89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62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F7C-4550-47E0-811B-36FA310F4739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5D-6772-466B-A251-CEE430B89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09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F7C-4550-47E0-811B-36FA310F4739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5D-6772-466B-A251-CEE430B89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23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F7C-4550-47E0-811B-36FA310F4739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5D-6772-466B-A251-CEE430B89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02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5F7C-4550-47E0-811B-36FA310F4739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A1F5D-6772-466B-A251-CEE430B89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66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25F7C-4550-47E0-811B-36FA310F4739}" type="datetimeFigureOut">
              <a:rPr lang="ru-RU" smtClean="0"/>
              <a:t>01.11.2017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A1F5D-6772-466B-A251-CEE430B89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3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0363" y="480291"/>
            <a:ext cx="643982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5000" dirty="0" smtClean="0"/>
              <a:t>2.5</a:t>
            </a:r>
            <a:endParaRPr lang="ru-RU" sz="35000" dirty="0"/>
          </a:p>
        </p:txBody>
      </p:sp>
    </p:spTree>
    <p:extLst>
      <p:ext uri="{BB962C8B-B14F-4D97-AF65-F5344CB8AC3E}">
        <p14:creationId xmlns:p14="http://schemas.microsoft.com/office/powerpoint/2010/main" val="15702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нович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4068">
            <a:off x="10397810" y="-7991"/>
            <a:ext cx="2263892" cy="182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изучаем c# 3 изда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09" y="702305"/>
            <a:ext cx="3261984" cy="45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язык c# 7,0 книг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388" y="682679"/>
            <a:ext cx="3234143" cy="45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85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clr vi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19" y="1136072"/>
            <a:ext cx="3049443" cy="441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6" y="1136072"/>
            <a:ext cx="2940234" cy="441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Похожее изображ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212" y="1136072"/>
            <a:ext cx="3520497" cy="441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14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артинки по запросу meta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11" y="2673670"/>
            <a:ext cx="3881466" cy="388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ртинки по запросу msd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11" y="462542"/>
            <a:ext cx="42481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Картинки по запросу Extreme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543" y="1576246"/>
            <a:ext cx="2789092" cy="278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Картинки по запросу itvd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20" y="1827791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4744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</Words>
  <Application>Microsoft Office PowerPoint</Application>
  <PresentationFormat>Широкоэкранный</PresentationFormat>
  <Paragraphs>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Романюк</dc:creator>
  <cp:lastModifiedBy>Никита Романюк</cp:lastModifiedBy>
  <cp:revision>3</cp:revision>
  <dcterms:created xsi:type="dcterms:W3CDTF">2017-11-01T09:42:11Z</dcterms:created>
  <dcterms:modified xsi:type="dcterms:W3CDTF">2017-11-01T10:31:18Z</dcterms:modified>
</cp:coreProperties>
</file>