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FBC5-3929-401A-95AA-6D63BD6F9B3A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487D-FAFE-461C-BC83-166C10431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487D-FAFE-461C-BC83-166C104319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59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5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6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5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3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6DE0-EDBF-4E00-A29B-1CDDF5092F88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9D00-F529-4D04-92E4-94E398058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4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073" y="480293"/>
            <a:ext cx="293923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0" dirty="0" smtClean="0"/>
              <a:t>3</a:t>
            </a:r>
            <a:endParaRPr lang="ru-RU" sz="35000" dirty="0"/>
          </a:p>
        </p:txBody>
      </p:sp>
    </p:spTree>
    <p:extLst>
      <p:ext uri="{BB962C8B-B14F-4D97-AF65-F5344CB8AC3E}">
        <p14:creationId xmlns:p14="http://schemas.microsoft.com/office/powerpoint/2010/main" val="28577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1" cy="61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1" y="-1"/>
            <a:ext cx="12211481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1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846"/>
            <a:ext cx="12193559" cy="56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7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1"/>
            <a:ext cx="12192000" cy="63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1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68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Office PowerPoint</Application>
  <PresentationFormat>Широкоэкранный</PresentationFormat>
  <Paragraphs>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Романюк</dc:creator>
  <cp:lastModifiedBy>Никита Романюк</cp:lastModifiedBy>
  <cp:revision>8</cp:revision>
  <dcterms:created xsi:type="dcterms:W3CDTF">2017-11-01T01:38:35Z</dcterms:created>
  <dcterms:modified xsi:type="dcterms:W3CDTF">2017-11-01T10:35:47Z</dcterms:modified>
</cp:coreProperties>
</file>