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93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2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6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55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6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0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5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5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9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4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3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9">
            <a:extLst>
              <a:ext uri="{FF2B5EF4-FFF2-40B4-BE49-F238E27FC236}">
                <a16:creationId xmlns:a16="http://schemas.microsoft.com/office/drawing/2014/main" id="{8677094E-F0FE-4EC2-9511-5A411A2E1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21">
            <a:extLst>
              <a:ext uri="{FF2B5EF4-FFF2-40B4-BE49-F238E27FC236}">
                <a16:creationId xmlns:a16="http://schemas.microsoft.com/office/drawing/2014/main" id="{E0E1ADA3-256B-436F-BB84-15BF272B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23">
            <a:extLst>
              <a:ext uri="{FF2B5EF4-FFF2-40B4-BE49-F238E27FC236}">
                <a16:creationId xmlns:a16="http://schemas.microsoft.com/office/drawing/2014/main" id="{7DDC7D3D-A4F6-4638-B02B-2DBB6C11F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220801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C091E65-5627-4CC0-82AA-74A3C89D7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5B8A2E1-3BC1-4534-B5D9-9DF224082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924" y="857675"/>
            <a:ext cx="4566230" cy="34377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000" dirty="0" err="1"/>
              <a:t>Vizualizacija</a:t>
            </a:r>
            <a:r>
              <a:rPr lang="en-US" sz="5000" dirty="0"/>
              <a:t> OPSI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B807D70-E035-4888-B74D-AEFF6A8BD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6924" y="4356635"/>
            <a:ext cx="4535850" cy="154342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buFont typeface="Corbel" pitchFamily="34" charset="0"/>
              <a:buChar char="•"/>
            </a:pPr>
            <a:r>
              <a:rPr lang="en-US" sz="1500"/>
              <a:t>Nik </a:t>
            </a:r>
            <a:r>
              <a:rPr lang="en-US" sz="1500" err="1"/>
              <a:t>Kovačević</a:t>
            </a:r>
            <a:endParaRPr lang="en-US" sz="1500"/>
          </a:p>
          <a:p>
            <a:pPr indent="-182880">
              <a:buFont typeface="Corbel" pitchFamily="34" charset="0"/>
              <a:buChar char="•"/>
            </a:pPr>
            <a:r>
              <a:rPr lang="en-US" sz="1500" err="1"/>
              <a:t>Aljaž</a:t>
            </a:r>
            <a:r>
              <a:rPr lang="en-US" sz="1500"/>
              <a:t> </a:t>
            </a:r>
            <a:r>
              <a:rPr lang="en-US" sz="1500" err="1"/>
              <a:t>Neuberg</a:t>
            </a:r>
            <a:endParaRPr lang="en-US" sz="1500"/>
          </a:p>
          <a:p>
            <a:pPr indent="-182880">
              <a:buFont typeface="Corbel" pitchFamily="34" charset="0"/>
              <a:buChar char="•"/>
            </a:pPr>
            <a:r>
              <a:rPr lang="en-US" sz="1500"/>
              <a:t>Luka </a:t>
            </a:r>
            <a:r>
              <a:rPr lang="en-US" sz="1500" err="1"/>
              <a:t>Ogrizek</a:t>
            </a:r>
            <a:endParaRPr lang="en-US" sz="1500"/>
          </a:p>
          <a:p>
            <a:pPr indent="-182880">
              <a:buFont typeface="Corbel" pitchFamily="34" charset="0"/>
              <a:buChar char="•"/>
            </a:pPr>
            <a:r>
              <a:rPr lang="en-US" sz="1500"/>
              <a:t>Timotej Vošinek</a:t>
            </a:r>
          </a:p>
        </p:txBody>
      </p:sp>
      <p:pic>
        <p:nvPicPr>
          <p:cNvPr id="39" name="Slika 38">
            <a:extLst>
              <a:ext uri="{FF2B5EF4-FFF2-40B4-BE49-F238E27FC236}">
                <a16:creationId xmlns:a16="http://schemas.microsoft.com/office/drawing/2014/main" id="{E64C9887-7F8B-4DCB-9778-EA50613C0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40" y="1481550"/>
            <a:ext cx="3894899" cy="38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1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CC043A1-96F0-4591-BF9C-D023B090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DEEC9D5-47EC-4195-A8ED-ED9E0DB62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476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C2B9FFE-3DEC-46C5-A71F-E8F3251D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F694316-13F5-4B33-A9BB-3C5D8562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1419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4425277-B5A6-44AC-8AA8-3B2155A9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81330D9-A13B-46F7-B93E-2DBD45D26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3901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56F60B8-7807-4591-931C-D1B95BCA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Hvala za pozornost!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234A518-C630-4E43-950B-85D14252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92373506"/>
      </p:ext>
    </p:extLst>
  </p:cSld>
  <p:clrMapOvr>
    <a:masterClrMapping/>
  </p:clrMapOvr>
</p:sld>
</file>

<file path=ppt/theme/theme1.xml><?xml version="1.0" encoding="utf-8"?>
<a:theme xmlns:a="http://schemas.openxmlformats.org/drawingml/2006/main" name="Osnovno">
  <a:themeElements>
    <a:clrScheme name="Po meri 3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5A7362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snovno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snovno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14</Words>
  <Application>Microsoft Office PowerPoint</Application>
  <PresentationFormat>Širokozaslonsko</PresentationFormat>
  <Paragraphs>6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7" baseType="lpstr">
      <vt:lpstr>Corbel</vt:lpstr>
      <vt:lpstr>Osnovno</vt:lpstr>
      <vt:lpstr>Vizualizacija OPSI</vt:lpstr>
      <vt:lpstr>PowerPointova predstavitev</vt:lpstr>
      <vt:lpstr>PowerPointova predstavitev</vt:lpstr>
      <vt:lpstr>PowerPointova predstavitev</vt:lpstr>
      <vt:lpstr>Hvala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Vizualizacija OPSI</dc:title>
  <dc:creator>Timotej Vošinek</dc:creator>
  <cp:lastModifiedBy>Timotej Vošinek</cp:lastModifiedBy>
  <cp:revision>3</cp:revision>
  <dcterms:created xsi:type="dcterms:W3CDTF">2021-06-16T11:34:06Z</dcterms:created>
  <dcterms:modified xsi:type="dcterms:W3CDTF">2021-06-16T12:06:14Z</dcterms:modified>
</cp:coreProperties>
</file>