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9379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25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655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45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53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66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04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51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53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90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48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>
            <a:extLst>
              <a:ext uri="{FF2B5EF4-FFF2-40B4-BE49-F238E27FC236}">
                <a16:creationId xmlns:a16="http://schemas.microsoft.com/office/drawing/2014/main" id="{8677094E-F0FE-4EC2-9511-5A411A2E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E0E1ADA3-256B-436F-BB84-15BF272B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id="{7DDC7D3D-A4F6-4638-B02B-2DBB6C11F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C091E65-5627-4CC0-82AA-74A3C89D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5B8A2E1-3BC1-4534-B5D9-9DF22408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6924" y="857675"/>
            <a:ext cx="4566230" cy="34377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000" dirty="0" err="1"/>
              <a:t>Vizualizacija</a:t>
            </a:r>
            <a:r>
              <a:rPr lang="en-US" sz="5000" dirty="0"/>
              <a:t> OPSI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B807D70-E035-4888-B74D-AEFF6A8BD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924" y="4356635"/>
            <a:ext cx="4535850" cy="154342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Corbel" pitchFamily="34" charset="0"/>
              <a:buChar char="•"/>
            </a:pPr>
            <a:r>
              <a:rPr lang="en-US" sz="1500"/>
              <a:t>Nik </a:t>
            </a:r>
            <a:r>
              <a:rPr lang="en-US" sz="1500" err="1"/>
              <a:t>Kovačević</a:t>
            </a:r>
            <a:endParaRPr lang="en-US" sz="1500"/>
          </a:p>
          <a:p>
            <a:pPr indent="-182880">
              <a:buFont typeface="Corbel" pitchFamily="34" charset="0"/>
              <a:buChar char="•"/>
            </a:pPr>
            <a:r>
              <a:rPr lang="en-US" sz="1500" err="1"/>
              <a:t>Aljaž</a:t>
            </a:r>
            <a:r>
              <a:rPr lang="en-US" sz="1500"/>
              <a:t> </a:t>
            </a:r>
            <a:r>
              <a:rPr lang="en-US" sz="1500" err="1"/>
              <a:t>Neuberg</a:t>
            </a:r>
            <a:endParaRPr lang="en-US" sz="1500"/>
          </a:p>
          <a:p>
            <a:pPr indent="-182880">
              <a:buFont typeface="Corbel" pitchFamily="34" charset="0"/>
              <a:buChar char="•"/>
            </a:pPr>
            <a:r>
              <a:rPr lang="en-US" sz="1500"/>
              <a:t>Luka </a:t>
            </a:r>
            <a:r>
              <a:rPr lang="en-US" sz="1500" err="1"/>
              <a:t>Ogrizek</a:t>
            </a:r>
            <a:endParaRPr lang="en-US" sz="1500"/>
          </a:p>
          <a:p>
            <a:pPr indent="-182880">
              <a:buFont typeface="Corbel" pitchFamily="34" charset="0"/>
              <a:buChar char="•"/>
            </a:pPr>
            <a:r>
              <a:rPr lang="en-US" sz="1500"/>
              <a:t>Timotej Vošinek</a:t>
            </a:r>
          </a:p>
        </p:txBody>
      </p:sp>
      <p:pic>
        <p:nvPicPr>
          <p:cNvPr id="39" name="Slika 38">
            <a:extLst>
              <a:ext uri="{FF2B5EF4-FFF2-40B4-BE49-F238E27FC236}">
                <a16:creationId xmlns:a16="http://schemas.microsoft.com/office/drawing/2014/main" id="{E64C9887-7F8B-4DCB-9778-EA50613C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40" y="1481550"/>
            <a:ext cx="3894899" cy="389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146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CC043A1-96F0-4591-BF9C-D023B09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359" y="1917234"/>
            <a:ext cx="8640201" cy="30235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20000" b="1" cap="all" dirty="0">
                <a:solidFill>
                  <a:schemeClr val="tx1"/>
                </a:solidFill>
              </a:rPr>
              <a:t>Ideja</a:t>
            </a:r>
          </a:p>
        </p:txBody>
      </p:sp>
    </p:spTree>
    <p:extLst>
      <p:ext uri="{BB962C8B-B14F-4D97-AF65-F5344CB8AC3E}">
        <p14:creationId xmlns:p14="http://schemas.microsoft.com/office/powerpoint/2010/main" val="4204764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CC043A1-96F0-4591-BF9C-D023B09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86" y="1917234"/>
            <a:ext cx="11537148" cy="30235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sl-SI" sz="20000" b="1" cap="all" dirty="0">
                <a:solidFill>
                  <a:schemeClr val="tx1"/>
                </a:solidFill>
              </a:rPr>
              <a:t>UPORABA</a:t>
            </a:r>
            <a:endParaRPr lang="en-US" sz="20000" b="1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39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CC043A1-96F0-4591-BF9C-D023B09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86" y="1018437"/>
            <a:ext cx="11537148" cy="48211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sl-SI" sz="20000" b="1" cap="all" dirty="0">
                <a:solidFill>
                  <a:schemeClr val="tx1"/>
                </a:solidFill>
              </a:rPr>
              <a:t>Kako NAPREJ</a:t>
            </a:r>
            <a:endParaRPr lang="en-US" sz="20000" b="1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4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CC043A1-96F0-4591-BF9C-D023B090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86" y="1918074"/>
            <a:ext cx="11537148" cy="30218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sl-SI" sz="20000" b="1" cap="all" dirty="0">
                <a:solidFill>
                  <a:schemeClr val="tx1"/>
                </a:solidFill>
              </a:rPr>
              <a:t>?</a:t>
            </a:r>
            <a:endParaRPr lang="en-US" sz="20000" b="1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snovno">
  <a:themeElements>
    <a:clrScheme name="Po meri 3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5A7362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snovno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snovno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15</Words>
  <Application>Microsoft Office PowerPoint</Application>
  <PresentationFormat>Širokozaslonsko</PresentationFormat>
  <Paragraphs>9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7" baseType="lpstr">
      <vt:lpstr>Corbel</vt:lpstr>
      <vt:lpstr>Osnovno</vt:lpstr>
      <vt:lpstr>Vizualizacija OPSI</vt:lpstr>
      <vt:lpstr>Ideja</vt:lpstr>
      <vt:lpstr>UPORABA</vt:lpstr>
      <vt:lpstr>Kako NAPREJ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Vizualizacija OPSI</dc:title>
  <dc:creator>Timotej Vošinek</dc:creator>
  <cp:lastModifiedBy>Timotej Vošinek</cp:lastModifiedBy>
  <cp:revision>6</cp:revision>
  <dcterms:created xsi:type="dcterms:W3CDTF">2021-06-16T11:34:06Z</dcterms:created>
  <dcterms:modified xsi:type="dcterms:W3CDTF">2021-06-16T20:42:59Z</dcterms:modified>
</cp:coreProperties>
</file>