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9479-3C2E-438C-AFE8-5E1F55FDD8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0FBA66-390F-4454-ADF8-A9F4A3CCB5FD}">
      <dgm:prSet/>
      <dgm:spPr/>
      <dgm:t>
        <a:bodyPr/>
        <a:lstStyle/>
        <a:p>
          <a:r>
            <a:rPr lang="ru-RU"/>
            <a:t>Написать логику игры</a:t>
          </a:r>
          <a:endParaRPr lang="en-US"/>
        </a:p>
      </dgm:t>
    </dgm:pt>
    <dgm:pt modelId="{61134B09-17E1-4A13-AB15-90557C6308A2}" type="parTrans" cxnId="{21EFFE94-5B05-4F00-B4DB-C66F91C03A9E}">
      <dgm:prSet/>
      <dgm:spPr/>
      <dgm:t>
        <a:bodyPr/>
        <a:lstStyle/>
        <a:p>
          <a:endParaRPr lang="en-US"/>
        </a:p>
      </dgm:t>
    </dgm:pt>
    <dgm:pt modelId="{D3362608-F4FA-4C97-96B5-E3670A5B1467}" type="sibTrans" cxnId="{21EFFE94-5B05-4F00-B4DB-C66F91C03A9E}">
      <dgm:prSet/>
      <dgm:spPr/>
      <dgm:t>
        <a:bodyPr/>
        <a:lstStyle/>
        <a:p>
          <a:endParaRPr lang="en-US"/>
        </a:p>
      </dgm:t>
    </dgm:pt>
    <dgm:pt modelId="{F1AD99C0-2662-45CB-A63F-46706182995B}">
      <dgm:prSet/>
      <dgm:spPr/>
      <dgm:t>
        <a:bodyPr/>
        <a:lstStyle/>
        <a:p>
          <a:r>
            <a:rPr lang="ru-RU"/>
            <a:t>Создать интерфейс</a:t>
          </a:r>
          <a:endParaRPr lang="en-US"/>
        </a:p>
      </dgm:t>
    </dgm:pt>
    <dgm:pt modelId="{504D3B46-AFC1-4EFB-9712-60B5DD14D286}" type="parTrans" cxnId="{A0B4935D-CB6A-4187-A44B-C6E9F82366CE}">
      <dgm:prSet/>
      <dgm:spPr/>
      <dgm:t>
        <a:bodyPr/>
        <a:lstStyle/>
        <a:p>
          <a:endParaRPr lang="en-US"/>
        </a:p>
      </dgm:t>
    </dgm:pt>
    <dgm:pt modelId="{5C7FA683-4B3E-4B78-8743-267BBEB820D7}" type="sibTrans" cxnId="{A0B4935D-CB6A-4187-A44B-C6E9F82366CE}">
      <dgm:prSet/>
      <dgm:spPr/>
      <dgm:t>
        <a:bodyPr/>
        <a:lstStyle/>
        <a:p>
          <a:endParaRPr lang="en-US"/>
        </a:p>
      </dgm:t>
    </dgm:pt>
    <dgm:pt modelId="{243C01D7-16C7-40EC-8D27-C5B133596298}" type="pres">
      <dgm:prSet presAssocID="{3ACC9479-3C2E-438C-AFE8-5E1F55FDD81D}" presName="linear" presStyleCnt="0">
        <dgm:presLayoutVars>
          <dgm:animLvl val="lvl"/>
          <dgm:resizeHandles val="exact"/>
        </dgm:presLayoutVars>
      </dgm:prSet>
      <dgm:spPr/>
    </dgm:pt>
    <dgm:pt modelId="{B681E0C2-5F9F-40DE-BDA8-1FD07B806A72}" type="pres">
      <dgm:prSet presAssocID="{830FBA66-390F-4454-ADF8-A9F4A3CCB5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DD0458-0BD8-46A3-AE81-22B4B1CC63EE}" type="pres">
      <dgm:prSet presAssocID="{D3362608-F4FA-4C97-96B5-E3670A5B1467}" presName="spacer" presStyleCnt="0"/>
      <dgm:spPr/>
    </dgm:pt>
    <dgm:pt modelId="{3642BCF0-06A1-4379-B674-C0B48E2BCE3F}" type="pres">
      <dgm:prSet presAssocID="{F1AD99C0-2662-45CB-A63F-46706182995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0DFCF2E-2CF1-4AF1-B84E-060A0819B25C}" type="presOf" srcId="{F1AD99C0-2662-45CB-A63F-46706182995B}" destId="{3642BCF0-06A1-4379-B674-C0B48E2BCE3F}" srcOrd="0" destOrd="0" presId="urn:microsoft.com/office/officeart/2005/8/layout/vList2"/>
    <dgm:cxn modelId="{A0B4935D-CB6A-4187-A44B-C6E9F82366CE}" srcId="{3ACC9479-3C2E-438C-AFE8-5E1F55FDD81D}" destId="{F1AD99C0-2662-45CB-A63F-46706182995B}" srcOrd="1" destOrd="0" parTransId="{504D3B46-AFC1-4EFB-9712-60B5DD14D286}" sibTransId="{5C7FA683-4B3E-4B78-8743-267BBEB820D7}"/>
    <dgm:cxn modelId="{1B294146-0EC9-4609-B448-8222DDC2727D}" type="presOf" srcId="{3ACC9479-3C2E-438C-AFE8-5E1F55FDD81D}" destId="{243C01D7-16C7-40EC-8D27-C5B133596298}" srcOrd="0" destOrd="0" presId="urn:microsoft.com/office/officeart/2005/8/layout/vList2"/>
    <dgm:cxn modelId="{21EFFE94-5B05-4F00-B4DB-C66F91C03A9E}" srcId="{3ACC9479-3C2E-438C-AFE8-5E1F55FDD81D}" destId="{830FBA66-390F-4454-ADF8-A9F4A3CCB5FD}" srcOrd="0" destOrd="0" parTransId="{61134B09-17E1-4A13-AB15-90557C6308A2}" sibTransId="{D3362608-F4FA-4C97-96B5-E3670A5B1467}"/>
    <dgm:cxn modelId="{531867E4-8522-4250-93C6-BF7DFDF23650}" type="presOf" srcId="{830FBA66-390F-4454-ADF8-A9F4A3CCB5FD}" destId="{B681E0C2-5F9F-40DE-BDA8-1FD07B806A72}" srcOrd="0" destOrd="0" presId="urn:microsoft.com/office/officeart/2005/8/layout/vList2"/>
    <dgm:cxn modelId="{D6C1EA3F-BF15-4556-81F1-0772508E6EF1}" type="presParOf" srcId="{243C01D7-16C7-40EC-8D27-C5B133596298}" destId="{B681E0C2-5F9F-40DE-BDA8-1FD07B806A72}" srcOrd="0" destOrd="0" presId="urn:microsoft.com/office/officeart/2005/8/layout/vList2"/>
    <dgm:cxn modelId="{50639D01-0888-4394-8DF3-87B4C3DB4132}" type="presParOf" srcId="{243C01D7-16C7-40EC-8D27-C5B133596298}" destId="{EBDD0458-0BD8-46A3-AE81-22B4B1CC63EE}" srcOrd="1" destOrd="0" presId="urn:microsoft.com/office/officeart/2005/8/layout/vList2"/>
    <dgm:cxn modelId="{E88EF119-AF22-498C-AF6D-32FC6A5FA1A9}" type="presParOf" srcId="{243C01D7-16C7-40EC-8D27-C5B133596298}" destId="{3642BCF0-06A1-4379-B674-C0B48E2BCE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1E0C2-5F9F-40DE-BDA8-1FD07B806A72}">
      <dsp:nvSpPr>
        <dsp:cNvPr id="0" name=""/>
        <dsp:cNvSpPr/>
      </dsp:nvSpPr>
      <dsp:spPr>
        <a:xfrm>
          <a:off x="0" y="137968"/>
          <a:ext cx="6949440" cy="2661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/>
            <a:t>Написать логику игры</a:t>
          </a:r>
          <a:endParaRPr lang="en-US" sz="6500" kern="1200"/>
        </a:p>
      </dsp:txBody>
      <dsp:txXfrm>
        <a:off x="129936" y="267904"/>
        <a:ext cx="6689568" cy="2401878"/>
      </dsp:txXfrm>
    </dsp:sp>
    <dsp:sp modelId="{3642BCF0-06A1-4379-B674-C0B48E2BCE3F}">
      <dsp:nvSpPr>
        <dsp:cNvPr id="0" name=""/>
        <dsp:cNvSpPr/>
      </dsp:nvSpPr>
      <dsp:spPr>
        <a:xfrm>
          <a:off x="0" y="2986918"/>
          <a:ext cx="6949440" cy="2661750"/>
        </a:xfrm>
        <a:prstGeom prst="roundRect">
          <a:avLst/>
        </a:prstGeom>
        <a:solidFill>
          <a:schemeClr val="accent2">
            <a:hueOff val="3031115"/>
            <a:satOff val="-15319"/>
            <a:lumOff val="-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/>
            <a:t>Создать интерфейс</a:t>
          </a:r>
          <a:endParaRPr lang="en-US" sz="6500" kern="1200"/>
        </a:p>
      </dsp:txBody>
      <dsp:txXfrm>
        <a:off x="129936" y="3116854"/>
        <a:ext cx="6689568" cy="2401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6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3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7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2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Шах и мат в шахматной партии">
            <a:extLst>
              <a:ext uri="{FF2B5EF4-FFF2-40B4-BE49-F238E27FC236}">
                <a16:creationId xmlns:a16="http://schemas.microsoft.com/office/drawing/2014/main" id="{429537E8-6F45-D350-E7D6-31D17E19DA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743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75229-B9D6-B1E6-C995-B12236A78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ru-RU" sz="5400" dirty="0" err="1">
                <a:solidFill>
                  <a:srgbClr val="FFFFFF"/>
                </a:solidFill>
              </a:rPr>
              <a:t>ШахНарды</a:t>
            </a:r>
            <a:endParaRPr lang="ru-RU" sz="54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FE1D61-279D-A1AB-8BC7-9EE0A5D14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ru-RU" sz="2200">
                <a:solidFill>
                  <a:srgbClr val="FFFFFF"/>
                </a:solidFill>
              </a:rPr>
              <a:t>Козлов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912021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13F22-1377-53E5-BB99-36403386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A4E71-9765-C72E-5E88-B3E385A4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311" y="1715532"/>
            <a:ext cx="4221915" cy="4593828"/>
          </a:xfrm>
        </p:spPr>
        <p:txBody>
          <a:bodyPr>
            <a:normAutofit/>
          </a:bodyPr>
          <a:lstStyle/>
          <a:p>
            <a:r>
              <a:rPr lang="ru-RU" sz="3200" dirty="0"/>
              <a:t>Родительский класс от которого наследуются все фигуры, использующиеся в графическом представлении.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CA260E-F705-419A-A6BB-B2A4CBB8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44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A9C5C-63BC-4E3C-7B23-600E2B76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14A69-E008-0A02-B97F-23062913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715532"/>
            <a:ext cx="3669403" cy="4593828"/>
          </a:xfrm>
        </p:spPr>
        <p:txBody>
          <a:bodyPr>
            <a:normAutofit/>
          </a:bodyPr>
          <a:lstStyle/>
          <a:p>
            <a:r>
              <a:rPr lang="ru-RU" sz="3200" dirty="0"/>
              <a:t>Класс «</a:t>
            </a:r>
            <a:r>
              <a:rPr lang="ru-RU" sz="3200" dirty="0" err="1"/>
              <a:t>Компановщик</a:t>
            </a:r>
            <a:r>
              <a:rPr lang="ru-RU" sz="3200" dirty="0"/>
              <a:t>» всех изображений фигур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ECAD67-666A-68E7-75FA-92265042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5" y="0"/>
            <a:ext cx="8539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0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Правила игры в шахматы для начинающих: пошаговая инструкция, как ходят  фигуры, расстановка на доске">
            <a:extLst>
              <a:ext uri="{FF2B5EF4-FFF2-40B4-BE49-F238E27FC236}">
                <a16:creationId xmlns:a16="http://schemas.microsoft.com/office/drawing/2014/main" id="{2A0E880B-6F0A-6715-90BB-CBCB320B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1"/>
          <a:stretch/>
        </p:blipFill>
        <p:spPr bwMode="auto">
          <a:xfrm>
            <a:off x="20" y="10"/>
            <a:ext cx="12191980" cy="455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B30C0-DA00-2E3C-1941-A00ACA53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319"/>
            <a:ext cx="4705097" cy="1601582"/>
          </a:xfrm>
        </p:spPr>
        <p:txBody>
          <a:bodyPr anchor="t">
            <a:normAutofit/>
          </a:bodyPr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611E0-1891-0966-8D62-8F57F0AC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539" y="4837318"/>
            <a:ext cx="9758362" cy="1601582"/>
          </a:xfrm>
        </p:spPr>
        <p:txBody>
          <a:bodyPr>
            <a:noAutofit/>
          </a:bodyPr>
          <a:lstStyle/>
          <a:p>
            <a:r>
              <a:rPr lang="ru-RU" sz="2800" dirty="0"/>
              <a:t>В ходе разработки приложения я улучшил свои умения в работе с графическим интерфейсом</a:t>
            </a:r>
          </a:p>
          <a:p>
            <a:r>
              <a:rPr lang="ru-RU" sz="2800" dirty="0"/>
              <a:t>Создал приложение для игры в </a:t>
            </a:r>
            <a:r>
              <a:rPr lang="ru-RU" sz="2800" dirty="0" err="1"/>
              <a:t>шахнарды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448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7F283-E3E6-71C7-2823-DF860CEB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 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3439B-C765-B0B6-752B-0D3A0FC95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Улучшение графического интерфейса</a:t>
            </a:r>
          </a:p>
          <a:p>
            <a:r>
              <a:rPr lang="ru-RU" sz="3600" dirty="0"/>
              <a:t>Добавление таймера на ход</a:t>
            </a:r>
          </a:p>
          <a:p>
            <a:r>
              <a:rPr lang="ru-RU" sz="3600" dirty="0"/>
              <a:t>Добавление ввода имён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119163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ак научиться лучше играть в шахматы?">
            <a:extLst>
              <a:ext uri="{FF2B5EF4-FFF2-40B4-BE49-F238E27FC236}">
                <a16:creationId xmlns:a16="http://schemas.microsoft.com/office/drawing/2014/main" id="{87B12625-7114-6D67-5FA1-477DA23DC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r="22565" b="-2"/>
          <a:stretch/>
        </p:blipFill>
        <p:spPr bwMode="auto">
          <a:xfrm>
            <a:off x="5818632" y="-1"/>
            <a:ext cx="637336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5A139-5E12-DBF8-3DCE-9C2D135E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603504"/>
            <a:ext cx="4361688" cy="1527048"/>
          </a:xfrm>
        </p:spPr>
        <p:txBody>
          <a:bodyPr anchor="b">
            <a:normAutofit/>
          </a:bodyPr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A5119-D325-87D4-5A55-F853FA0D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79" y="2212848"/>
            <a:ext cx="4361688" cy="4096512"/>
          </a:xfrm>
        </p:spPr>
        <p:txBody>
          <a:bodyPr>
            <a:normAutofit/>
          </a:bodyPr>
          <a:lstStyle/>
          <a:p>
            <a:r>
              <a:rPr lang="ru-RU" sz="1800"/>
              <a:t>Набирает популярность новая игра, реализованная на правилах шахмат. </a:t>
            </a:r>
            <a:r>
              <a:rPr lang="ru-RU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Приложение реализует  игру шахнарды. Проект разработан с целью удобной игры в шахнарды на одном компьютере. В основе лежит библиотека </a:t>
            </a:r>
            <a:r>
              <a:rPr lang="en-US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PyQt</a:t>
            </a:r>
            <a:r>
              <a:rPr lang="ru-RU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 для создания графического интерфейса.</a:t>
            </a:r>
            <a:endParaRPr lang="ru-RU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86365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36C80-4C95-A471-EA5C-ADEAF737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ru-RU" dirty="0"/>
              <a:t>Задачи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265EA8B-5F79-A3C0-588D-AB8C98FBD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891140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439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7F4A2-EFA6-BF76-D3B4-1F56EEFF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AED40-B351-731C-09F6-25EEB62E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Игра строится на базовых правилах шахмат, но перед ходом игрок кидает 3 кости, на которых изображены шахматные фигуры, игрок может сходить только теми фигурами, которые выпали на костях. Например, игроку выпало 3 коня, значит за 1 ход он может передвинуть коня 3 раза</a:t>
            </a:r>
          </a:p>
        </p:txBody>
      </p:sp>
    </p:spTree>
    <p:extLst>
      <p:ext uri="{BB962C8B-B14F-4D97-AF65-F5344CB8AC3E}">
        <p14:creationId xmlns:p14="http://schemas.microsoft.com/office/powerpoint/2010/main" val="386009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BCDB2-DE31-27B3-2E1C-31DC3A28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96498-7967-67C6-A18A-C8227384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4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sys</a:t>
            </a:r>
            <a:r>
              <a:rPr lang="ru-RU" sz="4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(для корректной работы приложения)</a:t>
            </a:r>
            <a:endParaRPr lang="ru-RU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4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PyQt6(</a:t>
            </a:r>
            <a:r>
              <a:rPr lang="ru-RU" sz="4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Графический интерфейс)</a:t>
            </a:r>
            <a:endParaRPr lang="ru-RU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4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Random</a:t>
            </a:r>
            <a:r>
              <a:rPr lang="ru-RU" sz="4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(для случайного выпадения фигур на костях)</a:t>
            </a:r>
            <a:endParaRPr lang="ru-RU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Sqlite3</a:t>
            </a:r>
            <a:r>
              <a:rPr lang="ru-RU" sz="4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(Работа с БД)</a:t>
            </a:r>
            <a:endParaRPr lang="ru-RU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36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C46BB2D-10F2-9BBD-3EC9-B472F5D0C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9D23F7-1C6C-BD68-83AC-F26BE938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299" b="-4"/>
          <a:stretch/>
        </p:blipFill>
        <p:spPr>
          <a:xfrm>
            <a:off x="727381" y="1822174"/>
            <a:ext cx="2636136" cy="2121758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DAAD3624-A01B-712C-FA51-09587A1C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097" b="13403"/>
          <a:stretch/>
        </p:blipFill>
        <p:spPr>
          <a:xfrm>
            <a:off x="3410304" y="1822174"/>
            <a:ext cx="2662124" cy="21217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A5F9D8-BE7E-F228-19DE-6607A7CDE5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392" b="4"/>
          <a:stretch/>
        </p:blipFill>
        <p:spPr>
          <a:xfrm>
            <a:off x="6119866" y="1822174"/>
            <a:ext cx="2659218" cy="21217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71F6B0-A97D-4799-9602-B935CAE9A1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1660" r="-6" b="-6"/>
          <a:stretch/>
        </p:blipFill>
        <p:spPr>
          <a:xfrm>
            <a:off x="8828967" y="1822174"/>
            <a:ext cx="2654107" cy="21256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DF501-CF74-3016-CFFD-F203122B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56" y="548640"/>
            <a:ext cx="10867518" cy="1068932"/>
          </a:xfrm>
        </p:spPr>
        <p:txBody>
          <a:bodyPr anchor="t">
            <a:normAutofit/>
          </a:bodyPr>
          <a:lstStyle/>
          <a:p>
            <a:r>
              <a:rPr lang="ru-RU" dirty="0"/>
              <a:t>Карта Интерфейса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84D2757-14A9-13A1-9C2A-B94C8B38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305" y="4227444"/>
            <a:ext cx="8016745" cy="202095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363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8C009-9B1E-421A-1BBA-632F6FFE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9AE25-92B0-73CB-09D3-797C1A67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869C1E-468F-E1D0-CB88-2AC96DA1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959" y="0"/>
            <a:ext cx="3885041" cy="71151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F71FAF-F943-939D-2B6E-42BF4328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306959" cy="68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4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3595F-453F-836D-5335-3015B04B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E4CD0-2EB0-3159-EE2A-B2E95881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5E41C2-9675-6FE1-6D45-2FF49547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0651" cy="68579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EF870E-3489-FF38-1E91-C87A8A54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51" y="0"/>
            <a:ext cx="5171349" cy="32576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CC51A5-96E6-6AE6-FA4C-BE543C9F6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650" y="3165788"/>
            <a:ext cx="5171349" cy="36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4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0077E-ECC9-F124-2435-7EC89E74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E07D13-BD2E-99D0-3C21-6AB72ADDE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6666729" cy="514421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960D32-B969-33FF-051F-A64B60644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29" y="0"/>
            <a:ext cx="5525271" cy="5144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1F7ECC-EC81-AE0D-68A7-5F2E0322577D}"/>
              </a:ext>
            </a:extLst>
          </p:cNvPr>
          <p:cNvSpPr txBox="1"/>
          <p:nvPr/>
        </p:nvSpPr>
        <p:spPr>
          <a:xfrm>
            <a:off x="564252" y="5238513"/>
            <a:ext cx="9922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Реализация логики игры, на каждую фигуру свой </a:t>
            </a:r>
            <a:r>
              <a:rPr lang="en-US" sz="3200" dirty="0"/>
              <a:t>class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5556077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2E5E8"/>
      </a:lt2>
      <a:accent1>
        <a:srgbClr val="C09B75"/>
      </a:accent1>
      <a:accent2>
        <a:srgbClr val="CA928C"/>
      </a:accent2>
      <a:accent3>
        <a:srgbClr val="A6A375"/>
      </a:accent3>
      <a:accent4>
        <a:srgbClr val="7884C1"/>
      </a:accent4>
      <a:accent5>
        <a:srgbClr val="9F90CC"/>
      </a:accent5>
      <a:accent6>
        <a:srgbClr val="A978C1"/>
      </a:accent6>
      <a:hlink>
        <a:srgbClr val="6084A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195</Words>
  <Application>Microsoft Office PowerPoint</Application>
  <PresentationFormat>Широкоэкранный</PresentationFormat>
  <Paragraphs>25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Aptos</vt:lpstr>
      <vt:lpstr>Arial</vt:lpstr>
      <vt:lpstr>Neue Haas Grotesk Text Pro</vt:lpstr>
      <vt:lpstr>Symbol</vt:lpstr>
      <vt:lpstr>Times New Roman</vt:lpstr>
      <vt:lpstr>VanillaVTI</vt:lpstr>
      <vt:lpstr>ШахНарды</vt:lpstr>
      <vt:lpstr>Идея проекта</vt:lpstr>
      <vt:lpstr>Задачи</vt:lpstr>
      <vt:lpstr>Концепция</vt:lpstr>
      <vt:lpstr>Используемые библиотеки</vt:lpstr>
      <vt:lpstr>Карта Интерфейса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Возможности для доработки 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Николай Козлов</dc:creator>
  <cp:lastModifiedBy>Николай Козлов</cp:lastModifiedBy>
  <cp:revision>1</cp:revision>
  <dcterms:created xsi:type="dcterms:W3CDTF">2024-11-18T20:01:13Z</dcterms:created>
  <dcterms:modified xsi:type="dcterms:W3CDTF">2024-11-18T20:26:51Z</dcterms:modified>
</cp:coreProperties>
</file>