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605" r:id="rId5"/>
    <p:sldId id="608" r:id="rId6"/>
    <p:sldId id="768" r:id="rId7"/>
    <p:sldId id="769" r:id="rId8"/>
    <p:sldId id="616" r:id="rId9"/>
    <p:sldId id="618" r:id="rId10"/>
    <p:sldId id="771" r:id="rId11"/>
    <p:sldId id="611" r:id="rId12"/>
    <p:sldId id="632" r:id="rId13"/>
    <p:sldId id="621" r:id="rId14"/>
    <p:sldId id="627" r:id="rId15"/>
    <p:sldId id="764" r:id="rId16"/>
    <p:sldId id="626" r:id="rId17"/>
    <p:sldId id="765" r:id="rId18"/>
    <p:sldId id="628" r:id="rId19"/>
    <p:sldId id="620" r:id="rId20"/>
    <p:sldId id="772" r:id="rId21"/>
    <p:sldId id="770" r:id="rId22"/>
    <p:sldId id="606" r:id="rId23"/>
    <p:sldId id="633" r:id="rId24"/>
    <p:sldId id="623" r:id="rId25"/>
    <p:sldId id="630" r:id="rId26"/>
    <p:sldId id="629" r:id="rId27"/>
    <p:sldId id="766" r:id="rId28"/>
    <p:sldId id="635" r:id="rId29"/>
    <p:sldId id="625" r:id="rId30"/>
    <p:sldId id="761" r:id="rId31"/>
    <p:sldId id="763" r:id="rId32"/>
    <p:sldId id="760" r:id="rId33"/>
    <p:sldId id="762" r:id="rId34"/>
    <p:sldId id="728" r:id="rId35"/>
    <p:sldId id="767" r:id="rId36"/>
    <p:sldId id="619" r:id="rId37"/>
    <p:sldId id="617" r:id="rId38"/>
    <p:sldId id="631" r:id="rId39"/>
    <p:sldId id="622" r:id="rId40"/>
    <p:sldId id="634" r:id="rId41"/>
    <p:sldId id="756" r:id="rId42"/>
    <p:sldId id="758" r:id="rId43"/>
    <p:sldId id="624" r:id="rId44"/>
  </p:sldIdLst>
  <p:sldSz cx="9145588" cy="6859588"/>
  <p:notesSz cx="6858000" cy="9144000"/>
  <p:defaultTextStyle>
    <a:defPPr>
      <a:defRPr lang="nb-NO"/>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1"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4" algn="l" defTabSz="914373" rtl="0" eaLnBrk="1" latinLnBrk="0" hangingPunct="1">
      <a:defRPr sz="1800" kern="1200">
        <a:solidFill>
          <a:schemeClr val="tx1"/>
        </a:solidFill>
        <a:latin typeface="+mn-lt"/>
        <a:ea typeface="+mn-ea"/>
        <a:cs typeface="+mn-cs"/>
      </a:defRPr>
    </a:lvl6pPr>
    <a:lvl7pPr marL="2743121" algn="l" defTabSz="914373" rtl="0" eaLnBrk="1" latinLnBrk="0" hangingPunct="1">
      <a:defRPr sz="1800" kern="1200">
        <a:solidFill>
          <a:schemeClr val="tx1"/>
        </a:solidFill>
        <a:latin typeface="+mn-lt"/>
        <a:ea typeface="+mn-ea"/>
        <a:cs typeface="+mn-cs"/>
      </a:defRPr>
    </a:lvl7pPr>
    <a:lvl8pPr marL="3200308"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ryna Ovechenko" initials="KO" lastIdx="3" clrIdx="0">
    <p:extLst/>
  </p:cmAuthor>
  <p:cmAuthor id="2" name="Microsoft Office User" initials="Office" lastIdx="1" clrIdx="1">
    <p:extLst/>
  </p:cmAuthor>
  <p:cmAuthor id="3" name="Microsoft Office User" initials="Office [2]" lastIdx="1" clrIdx="2">
    <p:extLst/>
  </p:cmAuthor>
  <p:cmAuthor id="4" name="Microsoft Office User" initials="Office [3]" lastIdx="1" clrIdx="3">
    <p:extLst/>
  </p:cmAuthor>
  <p:cmAuthor id="5" name="Microsoft Office User" initials="Office [4]" lastIdx="1" clrIdx="4">
    <p:extLst/>
  </p:cmAuthor>
  <p:cmAuthor id="6" name="Microsoft Office User" initials="Office [5]"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90C"/>
    <a:srgbClr val="CCECFF"/>
    <a:srgbClr val="D2232A"/>
    <a:srgbClr val="ED1C24"/>
    <a:srgbClr val="ED161E"/>
    <a:srgbClr val="414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86275" autoAdjust="0"/>
  </p:normalViewPr>
  <p:slideViewPr>
    <p:cSldViewPr>
      <p:cViewPr varScale="1">
        <p:scale>
          <a:sx n="85" d="100"/>
          <a:sy n="85" d="100"/>
        </p:scale>
        <p:origin x="102" y="3264"/>
      </p:cViewPr>
      <p:guideLst>
        <p:guide orient="horz" pos="2161"/>
        <p:guide pos="2881"/>
      </p:guideLst>
    </p:cSldViewPr>
  </p:slideViewPr>
  <p:outlineViewPr>
    <p:cViewPr>
      <p:scale>
        <a:sx n="33" d="100"/>
        <a:sy n="33" d="100"/>
      </p:scale>
      <p:origin x="0" y="265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7BDDF-AEA8-48D8-BE0A-909FC1E6A150}"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US"/>
        </a:p>
      </dgm:t>
    </dgm:pt>
    <dgm:pt modelId="{43E2E43C-0FCF-4939-8E80-78947A8F492A}">
      <dgm:prSet custT="1">
        <dgm:style>
          <a:lnRef idx="1">
            <a:schemeClr val="accent3"/>
          </a:lnRef>
          <a:fillRef idx="2">
            <a:schemeClr val="accent3"/>
          </a:fillRef>
          <a:effectRef idx="1">
            <a:schemeClr val="accent3"/>
          </a:effectRef>
          <a:fontRef idx="minor">
            <a:schemeClr val="dk1"/>
          </a:fontRef>
        </dgm:style>
      </dgm:prSet>
      <dgm:spPr>
        <a:solidFill>
          <a:srgbClr val="D7090C"/>
        </a:solidFill>
      </dgm:spPr>
      <dgm:t>
        <a:bodyPr/>
        <a:lstStyle/>
        <a:p>
          <a:pPr rtl="0"/>
          <a:r>
            <a:rPr lang="en-US" sz="1400" b="1" dirty="0">
              <a:solidFill>
                <a:schemeClr val="bg1"/>
              </a:solidFill>
            </a:rPr>
            <a:t>Automated run </a:t>
          </a:r>
        </a:p>
      </dgm:t>
    </dgm:pt>
    <dgm:pt modelId="{63546864-E3CF-4000-B56D-3B40AC3AB86D}" type="parTrans" cxnId="{EFC9A210-8D26-45D1-ADED-16EC22121FDE}">
      <dgm:prSet/>
      <dgm:spPr/>
      <dgm:t>
        <a:bodyPr/>
        <a:lstStyle/>
        <a:p>
          <a:endParaRPr lang="en-US"/>
        </a:p>
      </dgm:t>
    </dgm:pt>
    <dgm:pt modelId="{0CEEDC1F-4F9A-45F5-8E83-53A8124EAFC3}" type="sibTrans" cxnId="{EFC9A210-8D26-45D1-ADED-16EC22121FDE}">
      <dgm:prSet/>
      <dgm:spPr/>
      <dgm:t>
        <a:bodyPr/>
        <a:lstStyle/>
        <a:p>
          <a:endParaRPr lang="en-US"/>
        </a:p>
      </dgm:t>
    </dgm:pt>
    <dgm:pt modelId="{6074BD72-ABE7-472C-9E8F-77297ECBBAF5}">
      <dgm:prSet custT="1"/>
      <dgm:spPr/>
      <dgm:t>
        <a:bodyPr/>
        <a:lstStyle/>
        <a:p>
          <a:pPr marL="91440" indent="-91440" rtl="0"/>
          <a:r>
            <a:rPr lang="en-US" sz="1200" dirty="0"/>
            <a:t>CI (TFS + </a:t>
          </a:r>
          <a:r>
            <a:rPr lang="en-US" sz="1200" dirty="0" err="1"/>
            <a:t>teamcity</a:t>
          </a:r>
          <a:r>
            <a:rPr lang="en-US" sz="1200" dirty="0"/>
            <a:t>)</a:t>
          </a:r>
        </a:p>
      </dgm:t>
    </dgm:pt>
    <dgm:pt modelId="{82F58541-BAB3-402B-98C3-ACDC8EE8C923}" type="parTrans" cxnId="{FA3908A9-3FF6-4143-94C7-B3D797EEE0A0}">
      <dgm:prSet/>
      <dgm:spPr/>
      <dgm:t>
        <a:bodyPr/>
        <a:lstStyle/>
        <a:p>
          <a:endParaRPr lang="en-US"/>
        </a:p>
      </dgm:t>
    </dgm:pt>
    <dgm:pt modelId="{2F1EBB37-C363-4A59-A768-854573570D6C}" type="sibTrans" cxnId="{FA3908A9-3FF6-4143-94C7-B3D797EEE0A0}">
      <dgm:prSet/>
      <dgm:spPr/>
      <dgm:t>
        <a:bodyPr/>
        <a:lstStyle/>
        <a:p>
          <a:endParaRPr lang="en-US"/>
        </a:p>
      </dgm:t>
    </dgm:pt>
    <dgm:pt modelId="{E836CF61-95B0-4EFB-8E53-7EE1AB5C05C8}">
      <dgm:prSet custT="1"/>
      <dgm:spPr>
        <a:solidFill>
          <a:srgbClr val="D7090C"/>
        </a:solidFill>
      </dgm:spPr>
      <dgm:t>
        <a:bodyPr/>
        <a:lstStyle/>
        <a:p>
          <a:pPr rtl="0">
            <a:lnSpc>
              <a:spcPct val="100000"/>
            </a:lnSpc>
          </a:pPr>
          <a:r>
            <a:rPr lang="en-US" sz="1400" b="1" dirty="0"/>
            <a:t>Connect monitoring</a:t>
          </a:r>
        </a:p>
      </dgm:t>
    </dgm:pt>
    <dgm:pt modelId="{7FDCA06D-9B31-4AC3-9DC9-3FE6CCC57192}" type="parTrans" cxnId="{4D27FF4E-44B8-4484-855C-8B36682537C3}">
      <dgm:prSet/>
      <dgm:spPr/>
      <dgm:t>
        <a:bodyPr/>
        <a:lstStyle/>
        <a:p>
          <a:endParaRPr lang="en-US"/>
        </a:p>
      </dgm:t>
    </dgm:pt>
    <dgm:pt modelId="{376F4802-6518-4E8C-90B5-332ACF147889}" type="sibTrans" cxnId="{4D27FF4E-44B8-4484-855C-8B36682537C3}">
      <dgm:prSet/>
      <dgm:spPr/>
      <dgm:t>
        <a:bodyPr/>
        <a:lstStyle/>
        <a:p>
          <a:endParaRPr lang="en-US"/>
        </a:p>
      </dgm:t>
    </dgm:pt>
    <dgm:pt modelId="{E0B9AF5F-1EFB-4B05-815F-33B278044ABD}">
      <dgm:prSet custT="1"/>
      <dgm:spPr/>
      <dgm:t>
        <a:bodyPr/>
        <a:lstStyle/>
        <a:p>
          <a:pPr rtl="0"/>
          <a:r>
            <a:rPr lang="en-US" sz="1400" b="1" dirty="0"/>
            <a:t>Automatization routine operation</a:t>
          </a:r>
        </a:p>
      </dgm:t>
    </dgm:pt>
    <dgm:pt modelId="{3E604AA8-EE1C-4B86-9168-3B800322C87B}" type="parTrans" cxnId="{CB826982-84A1-4A63-8D8F-2AAC0C925A10}">
      <dgm:prSet/>
      <dgm:spPr/>
      <dgm:t>
        <a:bodyPr/>
        <a:lstStyle/>
        <a:p>
          <a:endParaRPr lang="en-US"/>
        </a:p>
      </dgm:t>
    </dgm:pt>
    <dgm:pt modelId="{B63530EE-D4AE-4BE5-BB30-3CE7EEC7F5C8}" type="sibTrans" cxnId="{CB826982-84A1-4A63-8D8F-2AAC0C925A10}">
      <dgm:prSet/>
      <dgm:spPr/>
      <dgm:t>
        <a:bodyPr/>
        <a:lstStyle/>
        <a:p>
          <a:endParaRPr lang="en-US"/>
        </a:p>
      </dgm:t>
    </dgm:pt>
    <dgm:pt modelId="{8260C1D2-3581-47B2-8581-262937201667}">
      <dgm:prSet custT="1"/>
      <dgm:spPr/>
      <dgm:t>
        <a:bodyPr/>
        <a:lstStyle/>
        <a:p>
          <a:pPr rtl="0">
            <a:lnSpc>
              <a:spcPct val="100000"/>
            </a:lnSpc>
          </a:pPr>
          <a:r>
            <a:rPr lang="en-US" sz="1400" b="1" dirty="0"/>
            <a:t>Report generation</a:t>
          </a:r>
        </a:p>
      </dgm:t>
    </dgm:pt>
    <dgm:pt modelId="{6EF7EDEE-D4AF-4C5C-9C49-CE56C3D20252}" type="parTrans" cxnId="{7E664D1C-7C47-40D2-8E4D-7878B19F0481}">
      <dgm:prSet/>
      <dgm:spPr/>
      <dgm:t>
        <a:bodyPr/>
        <a:lstStyle/>
        <a:p>
          <a:endParaRPr lang="en-US"/>
        </a:p>
      </dgm:t>
    </dgm:pt>
    <dgm:pt modelId="{142381F3-CCBE-4B4C-9397-36D548CF0A8A}" type="sibTrans" cxnId="{7E664D1C-7C47-40D2-8E4D-7878B19F0481}">
      <dgm:prSet/>
      <dgm:spPr/>
      <dgm:t>
        <a:bodyPr/>
        <a:lstStyle/>
        <a:p>
          <a:endParaRPr lang="en-US"/>
        </a:p>
      </dgm:t>
    </dgm:pt>
    <dgm:pt modelId="{063D2D5F-E7B4-48F5-8A22-923AF5CFF94E}">
      <dgm:prSet custT="1"/>
      <dgm:spPr/>
      <dgm:t>
        <a:bodyPr/>
        <a:lstStyle/>
        <a:p>
          <a:pPr marL="91440" indent="-91440" rtl="0"/>
          <a:r>
            <a:rPr lang="en-US" sz="1200" dirty="0"/>
            <a:t>Jmeter monitoring tool</a:t>
          </a:r>
        </a:p>
      </dgm:t>
    </dgm:pt>
    <dgm:pt modelId="{4A82C1E3-67C6-41BE-9126-DD7564474CC1}" type="parTrans" cxnId="{F306B6BA-B8D4-4050-A1CB-A494C4EB85F1}">
      <dgm:prSet/>
      <dgm:spPr/>
      <dgm:t>
        <a:bodyPr/>
        <a:lstStyle/>
        <a:p>
          <a:endParaRPr lang="en-US"/>
        </a:p>
      </dgm:t>
    </dgm:pt>
    <dgm:pt modelId="{CC072176-ADDE-4738-95B4-442840B4D7BD}" type="sibTrans" cxnId="{F306B6BA-B8D4-4050-A1CB-A494C4EB85F1}">
      <dgm:prSet/>
      <dgm:spPr/>
      <dgm:t>
        <a:bodyPr/>
        <a:lstStyle/>
        <a:p>
          <a:endParaRPr lang="en-US"/>
        </a:p>
      </dgm:t>
    </dgm:pt>
    <dgm:pt modelId="{876960EC-E980-48FB-8698-6E1C6BA8B83B}">
      <dgm:prSet custT="1"/>
      <dgm:spPr/>
      <dgm:t>
        <a:bodyPr/>
        <a:lstStyle/>
        <a:p>
          <a:pPr marL="91440" indent="-91440" rtl="0"/>
          <a:r>
            <a:rPr lang="en-US" sz="1200" dirty="0"/>
            <a:t>Data preparation</a:t>
          </a:r>
        </a:p>
      </dgm:t>
    </dgm:pt>
    <dgm:pt modelId="{019E6181-8F72-4077-9BD1-9FE16A6426CC}" type="parTrans" cxnId="{CCD78E29-F744-4FC2-8177-137C9CCB295B}">
      <dgm:prSet/>
      <dgm:spPr/>
      <dgm:t>
        <a:bodyPr/>
        <a:lstStyle/>
        <a:p>
          <a:endParaRPr lang="en-US"/>
        </a:p>
      </dgm:t>
    </dgm:pt>
    <dgm:pt modelId="{4240F522-9204-45AB-9796-55F1256618C0}" type="sibTrans" cxnId="{CCD78E29-F744-4FC2-8177-137C9CCB295B}">
      <dgm:prSet/>
      <dgm:spPr/>
      <dgm:t>
        <a:bodyPr/>
        <a:lstStyle/>
        <a:p>
          <a:endParaRPr lang="en-US"/>
        </a:p>
      </dgm:t>
    </dgm:pt>
    <dgm:pt modelId="{0D35FB9F-A50C-47F7-8CEA-C0C4A714726D}">
      <dgm:prSet custT="1"/>
      <dgm:spPr/>
      <dgm:t>
        <a:bodyPr/>
        <a:lstStyle/>
        <a:p>
          <a:pPr rtl="0">
            <a:lnSpc>
              <a:spcPct val="100000"/>
            </a:lnSpc>
          </a:pPr>
          <a:r>
            <a:rPr lang="en-US" sz="1400" b="0" dirty="0">
              <a:latin typeface="+mn-lt"/>
            </a:rPr>
            <a:t>Static report</a:t>
          </a:r>
        </a:p>
      </dgm:t>
    </dgm:pt>
    <dgm:pt modelId="{52B2C854-0103-4BB3-B924-A04EC506CFDF}" type="parTrans" cxnId="{AE722889-3D6E-4139-877D-2416A918D208}">
      <dgm:prSet/>
      <dgm:spPr/>
      <dgm:t>
        <a:bodyPr/>
        <a:lstStyle/>
        <a:p>
          <a:endParaRPr lang="en-US"/>
        </a:p>
      </dgm:t>
    </dgm:pt>
    <dgm:pt modelId="{C11719EA-443A-4AC0-9814-8A7FAA58F769}" type="sibTrans" cxnId="{AE722889-3D6E-4139-877D-2416A918D208}">
      <dgm:prSet/>
      <dgm:spPr/>
      <dgm:t>
        <a:bodyPr/>
        <a:lstStyle/>
        <a:p>
          <a:endParaRPr lang="en-US"/>
        </a:p>
      </dgm:t>
    </dgm:pt>
    <dgm:pt modelId="{4C1F4084-AD4D-4588-B560-90C5BC281993}">
      <dgm:prSet custT="1"/>
      <dgm:spPr/>
      <dgm:t>
        <a:bodyPr/>
        <a:lstStyle/>
        <a:p>
          <a:pPr rtl="0"/>
          <a:r>
            <a:rPr lang="en-US" sz="1200" b="0" dirty="0">
              <a:latin typeface="+mn-lt"/>
            </a:rPr>
            <a:t>Web-report</a:t>
          </a:r>
        </a:p>
      </dgm:t>
    </dgm:pt>
    <dgm:pt modelId="{A91AB2BE-573D-4006-8878-DBDDC3C1C397}" type="parTrans" cxnId="{4B1C66C3-8144-4281-9E17-79E54A83AD95}">
      <dgm:prSet/>
      <dgm:spPr/>
      <dgm:t>
        <a:bodyPr/>
        <a:lstStyle/>
        <a:p>
          <a:endParaRPr lang="en-US"/>
        </a:p>
      </dgm:t>
    </dgm:pt>
    <dgm:pt modelId="{66531FD5-D534-4B1A-A2F1-A7061DFB28BF}" type="sibTrans" cxnId="{4B1C66C3-8144-4281-9E17-79E54A83AD95}">
      <dgm:prSet/>
      <dgm:spPr/>
      <dgm:t>
        <a:bodyPr/>
        <a:lstStyle/>
        <a:p>
          <a:endParaRPr lang="en-US"/>
        </a:p>
      </dgm:t>
    </dgm:pt>
    <dgm:pt modelId="{13F242C8-F945-4DE7-99F2-563F5671B97B}">
      <dgm:prSet custT="1"/>
      <dgm:spPr/>
      <dgm:t>
        <a:bodyPr/>
        <a:lstStyle/>
        <a:p>
          <a:pPr marL="91440" indent="-91440" rtl="0"/>
          <a:r>
            <a:rPr lang="en-US" sz="1200" dirty="0"/>
            <a:t>Data cleaning</a:t>
          </a:r>
        </a:p>
      </dgm:t>
    </dgm:pt>
    <dgm:pt modelId="{A418983C-1000-483A-9778-98F37414D1C0}" type="parTrans" cxnId="{7773A7DD-38A5-4C1A-AE67-411881579E35}">
      <dgm:prSet/>
      <dgm:spPr/>
      <dgm:t>
        <a:bodyPr/>
        <a:lstStyle/>
        <a:p>
          <a:endParaRPr lang="en-US"/>
        </a:p>
      </dgm:t>
    </dgm:pt>
    <dgm:pt modelId="{D0BE832A-F1C3-4D73-90F0-3828671E23C4}" type="sibTrans" cxnId="{7773A7DD-38A5-4C1A-AE67-411881579E35}">
      <dgm:prSet/>
      <dgm:spPr/>
      <dgm:t>
        <a:bodyPr/>
        <a:lstStyle/>
        <a:p>
          <a:endParaRPr lang="en-US"/>
        </a:p>
      </dgm:t>
    </dgm:pt>
    <dgm:pt modelId="{00154A8F-70B4-4482-9E6F-A74925DE46E5}">
      <dgm:prSet custT="1"/>
      <dgm:spPr/>
      <dgm:t>
        <a:bodyPr/>
        <a:lstStyle/>
        <a:p>
          <a:pPr marL="91440" indent="-91440" rtl="0"/>
          <a:r>
            <a:rPr lang="en-US" sz="1200" dirty="0"/>
            <a:t>Data saving</a:t>
          </a:r>
        </a:p>
      </dgm:t>
    </dgm:pt>
    <dgm:pt modelId="{DE9DBF72-4AF7-4B78-A9CA-030699B2BD7F}" type="parTrans" cxnId="{2731614D-1362-4C1F-B41B-8B1C3B75C139}">
      <dgm:prSet/>
      <dgm:spPr/>
      <dgm:t>
        <a:bodyPr/>
        <a:lstStyle/>
        <a:p>
          <a:endParaRPr lang="en-US"/>
        </a:p>
      </dgm:t>
    </dgm:pt>
    <dgm:pt modelId="{A8A58403-2EC0-487B-B89B-E77AC13E87D8}" type="sibTrans" cxnId="{2731614D-1362-4C1F-B41B-8B1C3B75C139}">
      <dgm:prSet/>
      <dgm:spPr/>
      <dgm:t>
        <a:bodyPr/>
        <a:lstStyle/>
        <a:p>
          <a:endParaRPr lang="en-US"/>
        </a:p>
      </dgm:t>
    </dgm:pt>
    <dgm:pt modelId="{93FD5F3C-97B7-4E8F-832F-0B3F32CFAF9B}">
      <dgm:prSet custT="1"/>
      <dgm:spPr/>
      <dgm:t>
        <a:bodyPr/>
        <a:lstStyle/>
        <a:p>
          <a:pPr marL="91440" indent="-91440" rtl="0"/>
          <a:r>
            <a:rPr lang="en-US" sz="1200" dirty="0"/>
            <a:t>Data wrangling</a:t>
          </a:r>
        </a:p>
      </dgm:t>
    </dgm:pt>
    <dgm:pt modelId="{7D9805F3-CC8D-444D-A908-C19679BA422B}" type="parTrans" cxnId="{ECC58947-0344-4339-A51E-2509107226DA}">
      <dgm:prSet/>
      <dgm:spPr/>
      <dgm:t>
        <a:bodyPr/>
        <a:lstStyle/>
        <a:p>
          <a:endParaRPr lang="en-US"/>
        </a:p>
      </dgm:t>
    </dgm:pt>
    <dgm:pt modelId="{EC61C0E7-83D3-4C19-AF2D-BBFB33699377}" type="sibTrans" cxnId="{ECC58947-0344-4339-A51E-2509107226DA}">
      <dgm:prSet/>
      <dgm:spPr/>
      <dgm:t>
        <a:bodyPr/>
        <a:lstStyle/>
        <a:p>
          <a:endParaRPr lang="en-US"/>
        </a:p>
      </dgm:t>
    </dgm:pt>
    <dgm:pt modelId="{0EC66073-ED77-4D41-8382-63F3325D1293}">
      <dgm:prSet custT="1"/>
      <dgm:spPr/>
      <dgm:t>
        <a:bodyPr/>
        <a:lstStyle/>
        <a:p>
          <a:pPr marL="91440" indent="-91440" rtl="0"/>
          <a:r>
            <a:rPr lang="en-US" sz="1200" dirty="0"/>
            <a:t>Dynatrace </a:t>
          </a:r>
          <a:r>
            <a:rPr lang="en-US" sz="1200" dirty="0" err="1"/>
            <a:t>api</a:t>
          </a:r>
          <a:endParaRPr lang="en-US" sz="1200" dirty="0"/>
        </a:p>
      </dgm:t>
    </dgm:pt>
    <dgm:pt modelId="{C93518F4-30D2-42DC-82DE-D1CCE4FCD26F}" type="parTrans" cxnId="{E29F3D8B-45B7-4F74-91F1-F11EF41A03C0}">
      <dgm:prSet/>
      <dgm:spPr/>
      <dgm:t>
        <a:bodyPr/>
        <a:lstStyle/>
        <a:p>
          <a:endParaRPr lang="en-US"/>
        </a:p>
      </dgm:t>
    </dgm:pt>
    <dgm:pt modelId="{B835E4F5-F9CD-4CE8-921C-127C72CCB0C0}" type="sibTrans" cxnId="{E29F3D8B-45B7-4F74-91F1-F11EF41A03C0}">
      <dgm:prSet/>
      <dgm:spPr/>
      <dgm:t>
        <a:bodyPr/>
        <a:lstStyle/>
        <a:p>
          <a:endParaRPr lang="en-US"/>
        </a:p>
      </dgm:t>
    </dgm:pt>
    <dgm:pt modelId="{5C1A878B-EF3F-4809-844B-968A03C51B6B}">
      <dgm:prSet custT="1"/>
      <dgm:spPr/>
      <dgm:t>
        <a:bodyPr/>
        <a:lstStyle/>
        <a:p>
          <a:pPr marL="91440" indent="-91440" rtl="0"/>
          <a:r>
            <a:rPr lang="en-US" sz="1200" dirty="0" err="1"/>
            <a:t>Ckeck_mk</a:t>
          </a:r>
          <a:r>
            <a:rPr lang="en-US" sz="1200" dirty="0"/>
            <a:t> monitoring</a:t>
          </a:r>
        </a:p>
      </dgm:t>
    </dgm:pt>
    <dgm:pt modelId="{9A25638A-D70F-4BD2-ACB4-76BEB3E3A6DE}" type="parTrans" cxnId="{DA0B7B02-1351-46E0-9C5C-86EE40C4609F}">
      <dgm:prSet/>
      <dgm:spPr/>
      <dgm:t>
        <a:bodyPr/>
        <a:lstStyle/>
        <a:p>
          <a:endParaRPr lang="en-US"/>
        </a:p>
      </dgm:t>
    </dgm:pt>
    <dgm:pt modelId="{9EB18B92-D909-4A85-AF6D-4E35516AAF53}" type="sibTrans" cxnId="{DA0B7B02-1351-46E0-9C5C-86EE40C4609F}">
      <dgm:prSet/>
      <dgm:spPr/>
      <dgm:t>
        <a:bodyPr/>
        <a:lstStyle/>
        <a:p>
          <a:endParaRPr lang="en-US"/>
        </a:p>
      </dgm:t>
    </dgm:pt>
    <dgm:pt modelId="{B727C717-8CF8-483D-BC75-45F19CD56903}">
      <dgm:prSet custT="1"/>
      <dgm:spPr/>
      <dgm:t>
        <a:bodyPr/>
        <a:lstStyle/>
        <a:p>
          <a:pPr marL="91440" indent="-91440" rtl="0"/>
          <a:r>
            <a:rPr lang="en-US" sz="1200" dirty="0"/>
            <a:t>Distributed run</a:t>
          </a:r>
        </a:p>
      </dgm:t>
    </dgm:pt>
    <dgm:pt modelId="{C32D72C9-C114-42F3-AFE0-B94B53B20039}" type="parTrans" cxnId="{1AE003F7-F5BF-4971-B801-78782AE7E1FF}">
      <dgm:prSet/>
      <dgm:spPr/>
      <dgm:t>
        <a:bodyPr/>
        <a:lstStyle/>
        <a:p>
          <a:endParaRPr lang="en-US"/>
        </a:p>
      </dgm:t>
    </dgm:pt>
    <dgm:pt modelId="{4013DF52-821B-49B3-B7A8-EAC159FDD5C8}" type="sibTrans" cxnId="{1AE003F7-F5BF-4971-B801-78782AE7E1FF}">
      <dgm:prSet/>
      <dgm:spPr/>
      <dgm:t>
        <a:bodyPr/>
        <a:lstStyle/>
        <a:p>
          <a:endParaRPr lang="en-US"/>
        </a:p>
      </dgm:t>
    </dgm:pt>
    <dgm:pt modelId="{E09EFDE9-811E-4C5B-B7D6-1F46A7F7BCA3}">
      <dgm:prSet custT="1"/>
      <dgm:spPr/>
      <dgm:t>
        <a:bodyPr/>
        <a:lstStyle/>
        <a:p>
          <a:pPr marL="91440" indent="-91440" rtl="0"/>
          <a:r>
            <a:rPr lang="en-US" sz="1200" dirty="0"/>
            <a:t>Configuring test plan from CI tool</a:t>
          </a:r>
        </a:p>
      </dgm:t>
    </dgm:pt>
    <dgm:pt modelId="{864408FA-B08B-4DB2-B591-723D67DF2C71}" type="parTrans" cxnId="{34358171-C280-40D6-8963-AFE8B82D39C2}">
      <dgm:prSet/>
      <dgm:spPr/>
      <dgm:t>
        <a:bodyPr/>
        <a:lstStyle/>
        <a:p>
          <a:endParaRPr lang="en-US"/>
        </a:p>
      </dgm:t>
    </dgm:pt>
    <dgm:pt modelId="{A15511D5-6988-48C8-AFCB-0CE2EC3D998B}" type="sibTrans" cxnId="{34358171-C280-40D6-8963-AFE8B82D39C2}">
      <dgm:prSet/>
      <dgm:spPr/>
      <dgm:t>
        <a:bodyPr/>
        <a:lstStyle/>
        <a:p>
          <a:endParaRPr lang="en-US"/>
        </a:p>
      </dgm:t>
    </dgm:pt>
    <dgm:pt modelId="{E9148FA8-26D1-476A-9E39-84FCFCDFDAD7}">
      <dgm:prSet custT="1"/>
      <dgm:spPr/>
      <dgm:t>
        <a:bodyPr/>
        <a:lstStyle/>
        <a:p>
          <a:pPr marL="91440" indent="-91440" rtl="0"/>
          <a:r>
            <a:rPr lang="en-US" sz="1200" dirty="0"/>
            <a:t>CI pipeline</a:t>
          </a:r>
        </a:p>
      </dgm:t>
    </dgm:pt>
    <dgm:pt modelId="{2CE4C4CA-47F1-4E04-8CF9-C288F9F5F112}" type="parTrans" cxnId="{D3BACE22-2B66-4233-88B6-C07DCEDEDCFB}">
      <dgm:prSet/>
      <dgm:spPr/>
      <dgm:t>
        <a:bodyPr/>
        <a:lstStyle/>
        <a:p>
          <a:endParaRPr lang="en-US"/>
        </a:p>
      </dgm:t>
    </dgm:pt>
    <dgm:pt modelId="{7A78D38D-1166-40DF-AF93-4D50563DF9B9}" type="sibTrans" cxnId="{D3BACE22-2B66-4233-88B6-C07DCEDEDCFB}">
      <dgm:prSet/>
      <dgm:spPr/>
      <dgm:t>
        <a:bodyPr/>
        <a:lstStyle/>
        <a:p>
          <a:endParaRPr lang="en-US"/>
        </a:p>
      </dgm:t>
    </dgm:pt>
    <dgm:pt modelId="{14727F4C-38FB-4392-B32E-00D68B8D77D2}" type="pres">
      <dgm:prSet presAssocID="{DCC7BDDF-AEA8-48D8-BE0A-909FC1E6A150}" presName="Name0" presStyleCnt="0">
        <dgm:presLayoutVars>
          <dgm:dir/>
          <dgm:animLvl val="lvl"/>
          <dgm:resizeHandles val="exact"/>
        </dgm:presLayoutVars>
      </dgm:prSet>
      <dgm:spPr/>
    </dgm:pt>
    <dgm:pt modelId="{8653FFF3-0122-420E-8217-426CCE2E6CBB}" type="pres">
      <dgm:prSet presAssocID="{43E2E43C-0FCF-4939-8E80-78947A8F492A}" presName="composite" presStyleCnt="0"/>
      <dgm:spPr/>
    </dgm:pt>
    <dgm:pt modelId="{AA816505-2F05-44D3-8D12-1B8986AA85F9}" type="pres">
      <dgm:prSet presAssocID="{43E2E43C-0FCF-4939-8E80-78947A8F492A}" presName="parTx" presStyleLbl="node1" presStyleIdx="0" presStyleCnt="4" custScaleX="101606" custScaleY="100000">
        <dgm:presLayoutVars>
          <dgm:chMax val="0"/>
          <dgm:chPref val="0"/>
          <dgm:bulletEnabled val="1"/>
        </dgm:presLayoutVars>
      </dgm:prSet>
      <dgm:spPr/>
    </dgm:pt>
    <dgm:pt modelId="{CE6F5A2B-EF36-452D-9D8D-B1EA4E482C37}" type="pres">
      <dgm:prSet presAssocID="{43E2E43C-0FCF-4939-8E80-78947A8F492A}" presName="desTx" presStyleLbl="revTx" presStyleIdx="0" presStyleCnt="4" custScaleX="101756" custLinFactNeighborX="7805" custLinFactNeighborY="-87">
        <dgm:presLayoutVars>
          <dgm:bulletEnabled val="1"/>
        </dgm:presLayoutVars>
      </dgm:prSet>
      <dgm:spPr/>
    </dgm:pt>
    <dgm:pt modelId="{D93D7CEA-020E-4327-9D4F-14632C4F6660}" type="pres">
      <dgm:prSet presAssocID="{0CEEDC1F-4F9A-45F5-8E83-53A8124EAFC3}" presName="space" presStyleCnt="0"/>
      <dgm:spPr/>
    </dgm:pt>
    <dgm:pt modelId="{E813D335-4F18-4832-9CEE-F857974636B4}" type="pres">
      <dgm:prSet presAssocID="{E836CF61-95B0-4EFB-8E53-7EE1AB5C05C8}" presName="composite" presStyleCnt="0"/>
      <dgm:spPr/>
    </dgm:pt>
    <dgm:pt modelId="{25F968EF-FBB4-4130-9AED-38EDC25C109D}" type="pres">
      <dgm:prSet presAssocID="{E836CF61-95B0-4EFB-8E53-7EE1AB5C05C8}" presName="parTx" presStyleLbl="node1" presStyleIdx="1" presStyleCnt="4" custScaleX="110191" custScaleY="100000">
        <dgm:presLayoutVars>
          <dgm:chMax val="0"/>
          <dgm:chPref val="0"/>
          <dgm:bulletEnabled val="1"/>
        </dgm:presLayoutVars>
      </dgm:prSet>
      <dgm:spPr/>
    </dgm:pt>
    <dgm:pt modelId="{A36FBDF6-726C-4ABB-839F-AFCBD50A43FC}" type="pres">
      <dgm:prSet presAssocID="{E836CF61-95B0-4EFB-8E53-7EE1AB5C05C8}" presName="desTx" presStyleLbl="revTx" presStyleIdx="1" presStyleCnt="4" custScaleX="117185" custLinFactNeighborX="10358" custLinFactNeighborY="631">
        <dgm:presLayoutVars>
          <dgm:bulletEnabled val="1"/>
        </dgm:presLayoutVars>
      </dgm:prSet>
      <dgm:spPr/>
    </dgm:pt>
    <dgm:pt modelId="{658C87C1-E955-483D-B679-BB49B843D8AB}" type="pres">
      <dgm:prSet presAssocID="{376F4802-6518-4E8C-90B5-332ACF147889}" presName="space" presStyleCnt="0"/>
      <dgm:spPr/>
    </dgm:pt>
    <dgm:pt modelId="{9E510296-EB5D-407A-A57F-7FEAE53314D2}" type="pres">
      <dgm:prSet presAssocID="{E0B9AF5F-1EFB-4B05-815F-33B278044ABD}" presName="composite" presStyleCnt="0"/>
      <dgm:spPr/>
    </dgm:pt>
    <dgm:pt modelId="{E45EB829-D63B-4F7E-BDF0-A544E428BDA8}" type="pres">
      <dgm:prSet presAssocID="{E0B9AF5F-1EFB-4B05-815F-33B278044ABD}" presName="parTx" presStyleLbl="node1" presStyleIdx="2" presStyleCnt="4" custScaleX="113459" custScaleY="100000">
        <dgm:presLayoutVars>
          <dgm:chMax val="0"/>
          <dgm:chPref val="0"/>
          <dgm:bulletEnabled val="1"/>
        </dgm:presLayoutVars>
      </dgm:prSet>
      <dgm:spPr/>
    </dgm:pt>
    <dgm:pt modelId="{9C7E55AF-B5D5-4F72-98F0-E66897AAFE0E}" type="pres">
      <dgm:prSet presAssocID="{E0B9AF5F-1EFB-4B05-815F-33B278044ABD}" presName="desTx" presStyleLbl="revTx" presStyleIdx="2" presStyleCnt="4" custScaleX="117185" custLinFactNeighborX="10358" custLinFactNeighborY="631">
        <dgm:presLayoutVars>
          <dgm:bulletEnabled val="1"/>
        </dgm:presLayoutVars>
      </dgm:prSet>
      <dgm:spPr/>
    </dgm:pt>
    <dgm:pt modelId="{6544F81C-7BBC-4FD9-971D-58342FCDCB03}" type="pres">
      <dgm:prSet presAssocID="{B63530EE-D4AE-4BE5-BB30-3CE7EEC7F5C8}" presName="space" presStyleCnt="0"/>
      <dgm:spPr/>
    </dgm:pt>
    <dgm:pt modelId="{678C7C48-9DC5-4659-A9BA-41BA15482EBC}" type="pres">
      <dgm:prSet presAssocID="{8260C1D2-3581-47B2-8581-262937201667}" presName="composite" presStyleCnt="0"/>
      <dgm:spPr/>
    </dgm:pt>
    <dgm:pt modelId="{735BDDF6-6ED6-44D8-AD46-5D03F948EC4F}" type="pres">
      <dgm:prSet presAssocID="{8260C1D2-3581-47B2-8581-262937201667}" presName="parTx" presStyleLbl="node1" presStyleIdx="3" presStyleCnt="4" custScaleX="99481" custScaleY="100000">
        <dgm:presLayoutVars>
          <dgm:chMax val="0"/>
          <dgm:chPref val="0"/>
          <dgm:bulletEnabled val="1"/>
        </dgm:presLayoutVars>
      </dgm:prSet>
      <dgm:spPr/>
    </dgm:pt>
    <dgm:pt modelId="{610F2430-A2D2-4712-BA22-B2F05783B613}" type="pres">
      <dgm:prSet presAssocID="{8260C1D2-3581-47B2-8581-262937201667}" presName="desTx" presStyleLbl="revTx" presStyleIdx="3" presStyleCnt="4" custScaleX="117185" custLinFactNeighborX="10358" custLinFactNeighborY="631">
        <dgm:presLayoutVars>
          <dgm:bulletEnabled val="1"/>
        </dgm:presLayoutVars>
      </dgm:prSet>
      <dgm:spPr/>
    </dgm:pt>
  </dgm:ptLst>
  <dgm:cxnLst>
    <dgm:cxn modelId="{DA0B7B02-1351-46E0-9C5C-86EE40C4609F}" srcId="{E836CF61-95B0-4EFB-8E53-7EE1AB5C05C8}" destId="{5C1A878B-EF3F-4809-844B-968A03C51B6B}" srcOrd="2" destOrd="0" parTransId="{9A25638A-D70F-4BD2-ACB4-76BEB3E3A6DE}" sibTransId="{9EB18B92-D909-4A85-AF6D-4E35516AAF53}"/>
    <dgm:cxn modelId="{C19A6E10-701D-4013-9E41-51EA6E9748CA}" type="presOf" srcId="{876960EC-E980-48FB-8698-6E1C6BA8B83B}" destId="{9C7E55AF-B5D5-4F72-98F0-E66897AAFE0E}" srcOrd="0" destOrd="0" presId="urn:microsoft.com/office/officeart/2005/8/layout/chevron1"/>
    <dgm:cxn modelId="{EFC9A210-8D26-45D1-ADED-16EC22121FDE}" srcId="{DCC7BDDF-AEA8-48D8-BE0A-909FC1E6A150}" destId="{43E2E43C-0FCF-4939-8E80-78947A8F492A}" srcOrd="0" destOrd="0" parTransId="{63546864-E3CF-4000-B56D-3B40AC3AB86D}" sibTransId="{0CEEDC1F-4F9A-45F5-8E83-53A8124EAFC3}"/>
    <dgm:cxn modelId="{7E664D1C-7C47-40D2-8E4D-7878B19F0481}" srcId="{DCC7BDDF-AEA8-48D8-BE0A-909FC1E6A150}" destId="{8260C1D2-3581-47B2-8581-262937201667}" srcOrd="3" destOrd="0" parTransId="{6EF7EDEE-D4AF-4C5C-9C49-CE56C3D20252}" sibTransId="{142381F3-CCBE-4B4C-9397-36D548CF0A8A}"/>
    <dgm:cxn modelId="{D3BACE22-2B66-4233-88B6-C07DCEDEDCFB}" srcId="{43E2E43C-0FCF-4939-8E80-78947A8F492A}" destId="{E9148FA8-26D1-476A-9E39-84FCFCDFDAD7}" srcOrd="3" destOrd="0" parTransId="{2CE4C4CA-47F1-4E04-8CF9-C288F9F5F112}" sibTransId="{7A78D38D-1166-40DF-AF93-4D50563DF9B9}"/>
    <dgm:cxn modelId="{89851925-03DE-4A55-A53F-30036B050016}" type="presOf" srcId="{DCC7BDDF-AEA8-48D8-BE0A-909FC1E6A150}" destId="{14727F4C-38FB-4392-B32E-00D68B8D77D2}" srcOrd="0" destOrd="0" presId="urn:microsoft.com/office/officeart/2005/8/layout/chevron1"/>
    <dgm:cxn modelId="{CCD78E29-F744-4FC2-8177-137C9CCB295B}" srcId="{E0B9AF5F-1EFB-4B05-815F-33B278044ABD}" destId="{876960EC-E980-48FB-8698-6E1C6BA8B83B}" srcOrd="0" destOrd="0" parTransId="{019E6181-8F72-4077-9BD1-9FE16A6426CC}" sibTransId="{4240F522-9204-45AB-9796-55F1256618C0}"/>
    <dgm:cxn modelId="{B375E434-9D12-4D15-8805-99873FBA93ED}" type="presOf" srcId="{5C1A878B-EF3F-4809-844B-968A03C51B6B}" destId="{A36FBDF6-726C-4ABB-839F-AFCBD50A43FC}" srcOrd="0" destOrd="2" presId="urn:microsoft.com/office/officeart/2005/8/layout/chevron1"/>
    <dgm:cxn modelId="{C6FBC740-FA51-4AAF-A476-E76B23398966}" type="presOf" srcId="{13F242C8-F945-4DE7-99F2-563F5671B97B}" destId="{9C7E55AF-B5D5-4F72-98F0-E66897AAFE0E}" srcOrd="0" destOrd="1" presId="urn:microsoft.com/office/officeart/2005/8/layout/chevron1"/>
    <dgm:cxn modelId="{2CDF895E-99AD-4E9E-B1F0-4C880F2E47E4}" type="presOf" srcId="{063D2D5F-E7B4-48F5-8A22-923AF5CFF94E}" destId="{A36FBDF6-726C-4ABB-839F-AFCBD50A43FC}" srcOrd="0" destOrd="0" presId="urn:microsoft.com/office/officeart/2005/8/layout/chevron1"/>
    <dgm:cxn modelId="{F1994C61-0E69-4514-979B-BC05747C893C}" type="presOf" srcId="{93FD5F3C-97B7-4E8F-832F-0B3F32CFAF9B}" destId="{9C7E55AF-B5D5-4F72-98F0-E66897AAFE0E}" srcOrd="0" destOrd="3" presId="urn:microsoft.com/office/officeart/2005/8/layout/chevron1"/>
    <dgm:cxn modelId="{ECC58947-0344-4339-A51E-2509107226DA}" srcId="{E0B9AF5F-1EFB-4B05-815F-33B278044ABD}" destId="{93FD5F3C-97B7-4E8F-832F-0B3F32CFAF9B}" srcOrd="3" destOrd="0" parTransId="{7D9805F3-CC8D-444D-A908-C19679BA422B}" sibTransId="{EC61C0E7-83D3-4C19-AF2D-BBFB33699377}"/>
    <dgm:cxn modelId="{AB5FDC67-F7BA-4C0A-886A-8BE9060324E3}" type="presOf" srcId="{E0B9AF5F-1EFB-4B05-815F-33B278044ABD}" destId="{E45EB829-D63B-4F7E-BDF0-A544E428BDA8}" srcOrd="0" destOrd="0" presId="urn:microsoft.com/office/officeart/2005/8/layout/chevron1"/>
    <dgm:cxn modelId="{C0C5324A-F4FA-4FAB-A512-4CE6BA2797D4}" type="presOf" srcId="{6074BD72-ABE7-472C-9E8F-77297ECBBAF5}" destId="{CE6F5A2B-EF36-452D-9D8D-B1EA4E482C37}" srcOrd="0" destOrd="0" presId="urn:microsoft.com/office/officeart/2005/8/layout/chevron1"/>
    <dgm:cxn modelId="{2731614D-1362-4C1F-B41B-8B1C3B75C139}" srcId="{E0B9AF5F-1EFB-4B05-815F-33B278044ABD}" destId="{00154A8F-70B4-4482-9E6F-A74925DE46E5}" srcOrd="2" destOrd="0" parTransId="{DE9DBF72-4AF7-4B78-A9CA-030699B2BD7F}" sibTransId="{A8A58403-2EC0-487B-B89B-E77AC13E87D8}"/>
    <dgm:cxn modelId="{4D27FF4E-44B8-4484-855C-8B36682537C3}" srcId="{DCC7BDDF-AEA8-48D8-BE0A-909FC1E6A150}" destId="{E836CF61-95B0-4EFB-8E53-7EE1AB5C05C8}" srcOrd="1" destOrd="0" parTransId="{7FDCA06D-9B31-4AC3-9DC9-3FE6CCC57192}" sibTransId="{376F4802-6518-4E8C-90B5-332ACF147889}"/>
    <dgm:cxn modelId="{22161A70-93F2-4720-A3B5-8DBEE1EC7017}" type="presOf" srcId="{E836CF61-95B0-4EFB-8E53-7EE1AB5C05C8}" destId="{25F968EF-FBB4-4130-9AED-38EDC25C109D}" srcOrd="0" destOrd="0" presId="urn:microsoft.com/office/officeart/2005/8/layout/chevron1"/>
    <dgm:cxn modelId="{34358171-C280-40D6-8963-AFE8B82D39C2}" srcId="{43E2E43C-0FCF-4939-8E80-78947A8F492A}" destId="{E09EFDE9-811E-4C5B-B7D6-1F46A7F7BCA3}" srcOrd="2" destOrd="0" parTransId="{864408FA-B08B-4DB2-B591-723D67DF2C71}" sibTransId="{A15511D5-6988-48C8-AFCB-0CE2EC3D998B}"/>
    <dgm:cxn modelId="{4F6C7E74-72FE-4216-855D-685AAE8C93AB}" type="presOf" srcId="{00154A8F-70B4-4482-9E6F-A74925DE46E5}" destId="{9C7E55AF-B5D5-4F72-98F0-E66897AAFE0E}" srcOrd="0" destOrd="2" presId="urn:microsoft.com/office/officeart/2005/8/layout/chevron1"/>
    <dgm:cxn modelId="{44887C78-9FEA-4B8E-A5F1-28DB8A0F3B1C}" type="presOf" srcId="{43E2E43C-0FCF-4939-8E80-78947A8F492A}" destId="{AA816505-2F05-44D3-8D12-1B8986AA85F9}" srcOrd="0" destOrd="0" presId="urn:microsoft.com/office/officeart/2005/8/layout/chevron1"/>
    <dgm:cxn modelId="{CB826982-84A1-4A63-8D8F-2AAC0C925A10}" srcId="{DCC7BDDF-AEA8-48D8-BE0A-909FC1E6A150}" destId="{E0B9AF5F-1EFB-4B05-815F-33B278044ABD}" srcOrd="2" destOrd="0" parTransId="{3E604AA8-EE1C-4B86-9168-3B800322C87B}" sibTransId="{B63530EE-D4AE-4BE5-BB30-3CE7EEC7F5C8}"/>
    <dgm:cxn modelId="{0998E483-E9A5-46A8-8D2F-9CF977B82938}" type="presOf" srcId="{E9148FA8-26D1-476A-9E39-84FCFCDFDAD7}" destId="{CE6F5A2B-EF36-452D-9D8D-B1EA4E482C37}" srcOrd="0" destOrd="3" presId="urn:microsoft.com/office/officeart/2005/8/layout/chevron1"/>
    <dgm:cxn modelId="{AE722889-3D6E-4139-877D-2416A918D208}" srcId="{8260C1D2-3581-47B2-8581-262937201667}" destId="{0D35FB9F-A50C-47F7-8CEA-C0C4A714726D}" srcOrd="0" destOrd="0" parTransId="{52B2C854-0103-4BB3-B924-A04EC506CFDF}" sibTransId="{C11719EA-443A-4AC0-9814-8A7FAA58F769}"/>
    <dgm:cxn modelId="{E29F3D8B-45B7-4F74-91F1-F11EF41A03C0}" srcId="{E836CF61-95B0-4EFB-8E53-7EE1AB5C05C8}" destId="{0EC66073-ED77-4D41-8382-63F3325D1293}" srcOrd="1" destOrd="0" parTransId="{C93518F4-30D2-42DC-82DE-D1CCE4FCD26F}" sibTransId="{B835E4F5-F9CD-4CE8-921C-127C72CCB0C0}"/>
    <dgm:cxn modelId="{E20D1C9A-4FA9-4169-BC2B-1722352428E0}" type="presOf" srcId="{B727C717-8CF8-483D-BC75-45F19CD56903}" destId="{CE6F5A2B-EF36-452D-9D8D-B1EA4E482C37}" srcOrd="0" destOrd="1" presId="urn:microsoft.com/office/officeart/2005/8/layout/chevron1"/>
    <dgm:cxn modelId="{9F01B2A6-2CB4-4CCE-92C4-93498CF0E057}" type="presOf" srcId="{0EC66073-ED77-4D41-8382-63F3325D1293}" destId="{A36FBDF6-726C-4ABB-839F-AFCBD50A43FC}" srcOrd="0" destOrd="1" presId="urn:microsoft.com/office/officeart/2005/8/layout/chevron1"/>
    <dgm:cxn modelId="{FA3908A9-3FF6-4143-94C7-B3D797EEE0A0}" srcId="{43E2E43C-0FCF-4939-8E80-78947A8F492A}" destId="{6074BD72-ABE7-472C-9E8F-77297ECBBAF5}" srcOrd="0" destOrd="0" parTransId="{82F58541-BAB3-402B-98C3-ACDC8EE8C923}" sibTransId="{2F1EBB37-C363-4A59-A768-854573570D6C}"/>
    <dgm:cxn modelId="{F306B6BA-B8D4-4050-A1CB-A494C4EB85F1}" srcId="{E836CF61-95B0-4EFB-8E53-7EE1AB5C05C8}" destId="{063D2D5F-E7B4-48F5-8A22-923AF5CFF94E}" srcOrd="0" destOrd="0" parTransId="{4A82C1E3-67C6-41BE-9126-DD7564474CC1}" sibTransId="{CC072176-ADDE-4738-95B4-442840B4D7BD}"/>
    <dgm:cxn modelId="{920FC6BC-2297-4A77-AA8C-397865649C2D}" type="presOf" srcId="{0D35FB9F-A50C-47F7-8CEA-C0C4A714726D}" destId="{610F2430-A2D2-4712-BA22-B2F05783B613}" srcOrd="0" destOrd="0" presId="urn:microsoft.com/office/officeart/2005/8/layout/chevron1"/>
    <dgm:cxn modelId="{8F437FBE-329E-4577-8385-0AD21925CB51}" type="presOf" srcId="{E09EFDE9-811E-4C5B-B7D6-1F46A7F7BCA3}" destId="{CE6F5A2B-EF36-452D-9D8D-B1EA4E482C37}" srcOrd="0" destOrd="2" presId="urn:microsoft.com/office/officeart/2005/8/layout/chevron1"/>
    <dgm:cxn modelId="{4B1C66C3-8144-4281-9E17-79E54A83AD95}" srcId="{8260C1D2-3581-47B2-8581-262937201667}" destId="{4C1F4084-AD4D-4588-B560-90C5BC281993}" srcOrd="1" destOrd="0" parTransId="{A91AB2BE-573D-4006-8878-DBDDC3C1C397}" sibTransId="{66531FD5-D534-4B1A-A2F1-A7061DFB28BF}"/>
    <dgm:cxn modelId="{E9EBC3C4-166A-4BEB-B8D8-D7E35E49F4F8}" type="presOf" srcId="{8260C1D2-3581-47B2-8581-262937201667}" destId="{735BDDF6-6ED6-44D8-AD46-5D03F948EC4F}" srcOrd="0" destOrd="0" presId="urn:microsoft.com/office/officeart/2005/8/layout/chevron1"/>
    <dgm:cxn modelId="{7773A7DD-38A5-4C1A-AE67-411881579E35}" srcId="{E0B9AF5F-1EFB-4B05-815F-33B278044ABD}" destId="{13F242C8-F945-4DE7-99F2-563F5671B97B}" srcOrd="1" destOrd="0" parTransId="{A418983C-1000-483A-9778-98F37414D1C0}" sibTransId="{D0BE832A-F1C3-4D73-90F0-3828671E23C4}"/>
    <dgm:cxn modelId="{9740F0DD-447B-4999-8E67-13F8E34C2276}" type="presOf" srcId="{4C1F4084-AD4D-4588-B560-90C5BC281993}" destId="{610F2430-A2D2-4712-BA22-B2F05783B613}" srcOrd="0" destOrd="1" presId="urn:microsoft.com/office/officeart/2005/8/layout/chevron1"/>
    <dgm:cxn modelId="{1AE003F7-F5BF-4971-B801-78782AE7E1FF}" srcId="{43E2E43C-0FCF-4939-8E80-78947A8F492A}" destId="{B727C717-8CF8-483D-BC75-45F19CD56903}" srcOrd="1" destOrd="0" parTransId="{C32D72C9-C114-42F3-AFE0-B94B53B20039}" sibTransId="{4013DF52-821B-49B3-B7A8-EAC159FDD5C8}"/>
    <dgm:cxn modelId="{09A5B87D-0BBF-4FC1-9803-4B53DD8AA28F}" type="presParOf" srcId="{14727F4C-38FB-4392-B32E-00D68B8D77D2}" destId="{8653FFF3-0122-420E-8217-426CCE2E6CBB}" srcOrd="0" destOrd="0" presId="urn:microsoft.com/office/officeart/2005/8/layout/chevron1"/>
    <dgm:cxn modelId="{7C070C95-F98A-4C01-A1E7-708DA5181BD6}" type="presParOf" srcId="{8653FFF3-0122-420E-8217-426CCE2E6CBB}" destId="{AA816505-2F05-44D3-8D12-1B8986AA85F9}" srcOrd="0" destOrd="0" presId="urn:microsoft.com/office/officeart/2005/8/layout/chevron1"/>
    <dgm:cxn modelId="{9BDFE72C-CABF-4852-8C7A-6B747156945A}" type="presParOf" srcId="{8653FFF3-0122-420E-8217-426CCE2E6CBB}" destId="{CE6F5A2B-EF36-452D-9D8D-B1EA4E482C37}" srcOrd="1" destOrd="0" presId="urn:microsoft.com/office/officeart/2005/8/layout/chevron1"/>
    <dgm:cxn modelId="{6260DEA3-5FCC-4486-84DE-2B5679DB87F5}" type="presParOf" srcId="{14727F4C-38FB-4392-B32E-00D68B8D77D2}" destId="{D93D7CEA-020E-4327-9D4F-14632C4F6660}" srcOrd="1" destOrd="0" presId="urn:microsoft.com/office/officeart/2005/8/layout/chevron1"/>
    <dgm:cxn modelId="{0A686F17-11D7-41E3-9B13-A764288EA4BB}" type="presParOf" srcId="{14727F4C-38FB-4392-B32E-00D68B8D77D2}" destId="{E813D335-4F18-4832-9CEE-F857974636B4}" srcOrd="2" destOrd="0" presId="urn:microsoft.com/office/officeart/2005/8/layout/chevron1"/>
    <dgm:cxn modelId="{9504751A-74DE-4587-8DC0-C18DE8792E53}" type="presParOf" srcId="{E813D335-4F18-4832-9CEE-F857974636B4}" destId="{25F968EF-FBB4-4130-9AED-38EDC25C109D}" srcOrd="0" destOrd="0" presId="urn:microsoft.com/office/officeart/2005/8/layout/chevron1"/>
    <dgm:cxn modelId="{087C0326-9F83-4965-83B5-3CE4F7C6F258}" type="presParOf" srcId="{E813D335-4F18-4832-9CEE-F857974636B4}" destId="{A36FBDF6-726C-4ABB-839F-AFCBD50A43FC}" srcOrd="1" destOrd="0" presId="urn:microsoft.com/office/officeart/2005/8/layout/chevron1"/>
    <dgm:cxn modelId="{DD07752B-E4BC-4778-9579-9A9DA2B5C287}" type="presParOf" srcId="{14727F4C-38FB-4392-B32E-00D68B8D77D2}" destId="{658C87C1-E955-483D-B679-BB49B843D8AB}" srcOrd="3" destOrd="0" presId="urn:microsoft.com/office/officeart/2005/8/layout/chevron1"/>
    <dgm:cxn modelId="{A44ECE71-8855-442B-BC9C-B5126638EA9F}" type="presParOf" srcId="{14727F4C-38FB-4392-B32E-00D68B8D77D2}" destId="{9E510296-EB5D-407A-A57F-7FEAE53314D2}" srcOrd="4" destOrd="0" presId="urn:microsoft.com/office/officeart/2005/8/layout/chevron1"/>
    <dgm:cxn modelId="{F064DEA2-1E89-4080-9CA1-7CCCC4C268FB}" type="presParOf" srcId="{9E510296-EB5D-407A-A57F-7FEAE53314D2}" destId="{E45EB829-D63B-4F7E-BDF0-A544E428BDA8}" srcOrd="0" destOrd="0" presId="urn:microsoft.com/office/officeart/2005/8/layout/chevron1"/>
    <dgm:cxn modelId="{74E09696-A2BD-4122-9F47-3CBD25AF825B}" type="presParOf" srcId="{9E510296-EB5D-407A-A57F-7FEAE53314D2}" destId="{9C7E55AF-B5D5-4F72-98F0-E66897AAFE0E}" srcOrd="1" destOrd="0" presId="urn:microsoft.com/office/officeart/2005/8/layout/chevron1"/>
    <dgm:cxn modelId="{E0FAE737-CC4B-4078-AB2A-32BFCF433C0F}" type="presParOf" srcId="{14727F4C-38FB-4392-B32E-00D68B8D77D2}" destId="{6544F81C-7BBC-4FD9-971D-58342FCDCB03}" srcOrd="5" destOrd="0" presId="urn:microsoft.com/office/officeart/2005/8/layout/chevron1"/>
    <dgm:cxn modelId="{DE14746B-F26B-4467-94D8-78CEF8A7EFFB}" type="presParOf" srcId="{14727F4C-38FB-4392-B32E-00D68B8D77D2}" destId="{678C7C48-9DC5-4659-A9BA-41BA15482EBC}" srcOrd="6" destOrd="0" presId="urn:microsoft.com/office/officeart/2005/8/layout/chevron1"/>
    <dgm:cxn modelId="{ECD25945-A48C-49EE-8267-70E7CFA36D5D}" type="presParOf" srcId="{678C7C48-9DC5-4659-A9BA-41BA15482EBC}" destId="{735BDDF6-6ED6-44D8-AD46-5D03F948EC4F}" srcOrd="0" destOrd="0" presId="urn:microsoft.com/office/officeart/2005/8/layout/chevron1"/>
    <dgm:cxn modelId="{D77577A9-BB47-4BC1-88FA-2618C165D472}" type="presParOf" srcId="{678C7C48-9DC5-4659-A9BA-41BA15482EBC}" destId="{610F2430-A2D2-4712-BA22-B2F05783B613}"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C438CE-BF51-4A48-AA21-8FEF2D11859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A18B623-19D4-4A37-B959-54C5F8BCCC3C}">
      <dgm:prSet phldrT="[Text]" custT="1"/>
      <dgm:spPr>
        <a:solidFill>
          <a:schemeClr val="bg2">
            <a:lumMod val="90000"/>
          </a:schemeClr>
        </a:solidFill>
      </dgm:spPr>
      <dgm:t>
        <a:bodyPr/>
        <a:lstStyle/>
        <a:p>
          <a:r>
            <a:rPr lang="en-US" sz="2800" b="1" dirty="0"/>
            <a:t>Continuous PT</a:t>
          </a:r>
        </a:p>
      </dgm:t>
    </dgm:pt>
    <dgm:pt modelId="{1EBE290E-C799-41D1-8FB8-F1B83777A902}" type="parTrans" cxnId="{471AD1D6-4A4F-40E5-86F5-0154325478A9}">
      <dgm:prSet/>
      <dgm:spPr/>
      <dgm:t>
        <a:bodyPr/>
        <a:lstStyle/>
        <a:p>
          <a:endParaRPr lang="en-US" sz="1800" b="1"/>
        </a:p>
      </dgm:t>
    </dgm:pt>
    <dgm:pt modelId="{6DE8D2D3-B060-4E10-820D-41833BD5A627}" type="sibTrans" cxnId="{471AD1D6-4A4F-40E5-86F5-0154325478A9}">
      <dgm:prSet/>
      <dgm:spPr/>
      <dgm:t>
        <a:bodyPr/>
        <a:lstStyle/>
        <a:p>
          <a:endParaRPr lang="en-US" sz="1800" b="1"/>
        </a:p>
      </dgm:t>
    </dgm:pt>
    <dgm:pt modelId="{2DC3C075-057F-435B-A7B0-836D40E052BC}">
      <dgm:prSet phldrT="[Text]" custT="1"/>
      <dgm:spPr>
        <a:solidFill>
          <a:schemeClr val="bg2">
            <a:lumMod val="90000"/>
          </a:schemeClr>
        </a:solidFill>
      </dgm:spPr>
      <dgm:t>
        <a:bodyPr/>
        <a:lstStyle/>
        <a:p>
          <a:r>
            <a:rPr lang="en-US" sz="2800" b="1" dirty="0"/>
            <a:t>Report Generation</a:t>
          </a:r>
        </a:p>
      </dgm:t>
    </dgm:pt>
    <dgm:pt modelId="{161FD23B-A6AC-47DA-A43B-2E36A11FE861}" type="parTrans" cxnId="{9031E4BD-C888-4549-91DD-992945DB351D}">
      <dgm:prSet/>
      <dgm:spPr/>
      <dgm:t>
        <a:bodyPr/>
        <a:lstStyle/>
        <a:p>
          <a:endParaRPr lang="en-US" sz="1800" b="1"/>
        </a:p>
      </dgm:t>
    </dgm:pt>
    <dgm:pt modelId="{E1DAF27A-F1EF-4893-A7E9-9018BE478D17}" type="sibTrans" cxnId="{9031E4BD-C888-4549-91DD-992945DB351D}">
      <dgm:prSet/>
      <dgm:spPr/>
      <dgm:t>
        <a:bodyPr/>
        <a:lstStyle/>
        <a:p>
          <a:endParaRPr lang="en-US" sz="1800" b="1"/>
        </a:p>
      </dgm:t>
    </dgm:pt>
    <dgm:pt modelId="{13A4E0CB-4A6F-431A-A247-F84CA6CE6D2B}">
      <dgm:prSet phldrT="[Text]" custT="1"/>
      <dgm:spPr>
        <a:solidFill>
          <a:schemeClr val="bg2">
            <a:lumMod val="90000"/>
          </a:schemeClr>
        </a:solidFill>
      </dgm:spPr>
      <dgm:t>
        <a:bodyPr/>
        <a:lstStyle/>
        <a:p>
          <a:r>
            <a:rPr lang="en-US" sz="2800" b="1" dirty="0"/>
            <a:t>Machine learning in PT</a:t>
          </a:r>
        </a:p>
      </dgm:t>
    </dgm:pt>
    <dgm:pt modelId="{27F38E05-C37C-4DC1-9A14-E36C0EFFF08D}" type="parTrans" cxnId="{7C1A18D4-0647-4F9E-AA52-78756D81DD8C}">
      <dgm:prSet/>
      <dgm:spPr/>
      <dgm:t>
        <a:bodyPr/>
        <a:lstStyle/>
        <a:p>
          <a:endParaRPr lang="en-US" sz="1800" b="1"/>
        </a:p>
      </dgm:t>
    </dgm:pt>
    <dgm:pt modelId="{0CAC6FCF-6BC3-4256-AC0C-F3350ACCED3F}" type="sibTrans" cxnId="{7C1A18D4-0647-4F9E-AA52-78756D81DD8C}">
      <dgm:prSet/>
      <dgm:spPr/>
      <dgm:t>
        <a:bodyPr/>
        <a:lstStyle/>
        <a:p>
          <a:endParaRPr lang="en-US" sz="1800" b="1"/>
        </a:p>
      </dgm:t>
    </dgm:pt>
    <dgm:pt modelId="{EBC7FC18-D4BF-485E-A3D8-9D58F91349BF}">
      <dgm:prSet phldrT="[Text]" custT="1"/>
      <dgm:spPr>
        <a:solidFill>
          <a:srgbClr val="D7090C"/>
        </a:solidFill>
      </dgm:spPr>
      <dgm:t>
        <a:bodyPr/>
        <a:lstStyle/>
        <a:p>
          <a:r>
            <a:rPr lang="en-US" sz="2800" b="1" dirty="0"/>
            <a:t>Recommendation for bottleneck detection</a:t>
          </a:r>
        </a:p>
      </dgm:t>
    </dgm:pt>
    <dgm:pt modelId="{2DDC3EDA-EBCE-4C28-81FE-3332C08B9348}" type="parTrans" cxnId="{9E4FE45C-3E0A-4FB2-BBB4-20A2F4B18B97}">
      <dgm:prSet/>
      <dgm:spPr/>
      <dgm:t>
        <a:bodyPr/>
        <a:lstStyle/>
        <a:p>
          <a:endParaRPr lang="en-US" sz="1800" b="1"/>
        </a:p>
      </dgm:t>
    </dgm:pt>
    <dgm:pt modelId="{2E6A3392-F68C-4504-B37E-72776885FF3F}" type="sibTrans" cxnId="{9E4FE45C-3E0A-4FB2-BBB4-20A2F4B18B97}">
      <dgm:prSet/>
      <dgm:spPr/>
      <dgm:t>
        <a:bodyPr/>
        <a:lstStyle/>
        <a:p>
          <a:endParaRPr lang="en-US" sz="1800" b="1"/>
        </a:p>
      </dgm:t>
    </dgm:pt>
    <dgm:pt modelId="{2F2EA949-68B8-4F58-A6EC-EEA8B160C606}">
      <dgm:prSet phldrT="[Text]" custT="1"/>
      <dgm:spPr>
        <a:solidFill>
          <a:schemeClr val="bg2">
            <a:lumMod val="90000"/>
          </a:schemeClr>
        </a:solidFill>
      </dgm:spPr>
      <dgm:t>
        <a:bodyPr/>
        <a:lstStyle/>
        <a:p>
          <a:r>
            <a:rPr lang="en-US" sz="2800" b="1" dirty="0"/>
            <a:t>PT fairy </a:t>
          </a:r>
          <a:r>
            <a:rPr lang="en-US" sz="2800" b="0" strike="sngStrike" dirty="0"/>
            <a:t>fails</a:t>
          </a:r>
          <a:r>
            <a:rPr lang="en-US" sz="2800" b="1" dirty="0"/>
            <a:t> </a:t>
          </a:r>
          <a:r>
            <a:rPr lang="en-US" sz="2800" b="1" strike="noStrike" dirty="0"/>
            <a:t>tales</a:t>
          </a:r>
        </a:p>
        <a:p>
          <a:endParaRPr lang="en-US" sz="2800" b="1" dirty="0"/>
        </a:p>
      </dgm:t>
    </dgm:pt>
    <dgm:pt modelId="{65EABE5A-C7AF-4631-80E2-34E53F99FBA6}" type="parTrans" cxnId="{9BECD99A-6901-443B-AA83-76267F352743}">
      <dgm:prSet/>
      <dgm:spPr/>
      <dgm:t>
        <a:bodyPr/>
        <a:lstStyle/>
        <a:p>
          <a:endParaRPr lang="en-US"/>
        </a:p>
      </dgm:t>
    </dgm:pt>
    <dgm:pt modelId="{0E4AFEE8-8C19-4BF1-B8C0-5773E77F62C3}" type="sibTrans" cxnId="{9BECD99A-6901-443B-AA83-76267F352743}">
      <dgm:prSet/>
      <dgm:spPr/>
      <dgm:t>
        <a:bodyPr/>
        <a:lstStyle/>
        <a:p>
          <a:endParaRPr lang="en-US"/>
        </a:p>
      </dgm:t>
    </dgm:pt>
    <dgm:pt modelId="{03F96396-2B36-431E-8190-C5743076DE69}" type="pres">
      <dgm:prSet presAssocID="{60C438CE-BF51-4A48-AA21-8FEF2D118598}" presName="diagram" presStyleCnt="0">
        <dgm:presLayoutVars>
          <dgm:dir/>
          <dgm:resizeHandles val="exact"/>
        </dgm:presLayoutVars>
      </dgm:prSet>
      <dgm:spPr/>
    </dgm:pt>
    <dgm:pt modelId="{2618C7B3-A1D0-4816-9099-66CE2FC14B35}" type="pres">
      <dgm:prSet presAssocID="{7A18B623-19D4-4A37-B959-54C5F8BCCC3C}" presName="node" presStyleLbl="node1" presStyleIdx="0" presStyleCnt="5">
        <dgm:presLayoutVars>
          <dgm:bulletEnabled val="1"/>
        </dgm:presLayoutVars>
      </dgm:prSet>
      <dgm:spPr/>
    </dgm:pt>
    <dgm:pt modelId="{85EF7992-A77D-4B3D-9203-351EC789823E}" type="pres">
      <dgm:prSet presAssocID="{6DE8D2D3-B060-4E10-820D-41833BD5A627}" presName="sibTrans" presStyleCnt="0"/>
      <dgm:spPr/>
    </dgm:pt>
    <dgm:pt modelId="{DC1E7D99-C37F-427C-A259-13B7BFC5EACC}" type="pres">
      <dgm:prSet presAssocID="{2DC3C075-057F-435B-A7B0-836D40E052BC}" presName="node" presStyleLbl="node1" presStyleIdx="1" presStyleCnt="5">
        <dgm:presLayoutVars>
          <dgm:bulletEnabled val="1"/>
        </dgm:presLayoutVars>
      </dgm:prSet>
      <dgm:spPr/>
    </dgm:pt>
    <dgm:pt modelId="{BED4A387-4859-425B-B581-B05926F768B3}" type="pres">
      <dgm:prSet presAssocID="{E1DAF27A-F1EF-4893-A7E9-9018BE478D17}" presName="sibTrans" presStyleCnt="0"/>
      <dgm:spPr/>
    </dgm:pt>
    <dgm:pt modelId="{AD1520BE-E7EB-4BFF-9F91-A9AD34213C2F}" type="pres">
      <dgm:prSet presAssocID="{13A4E0CB-4A6F-431A-A247-F84CA6CE6D2B}" presName="node" presStyleLbl="node1" presStyleIdx="2" presStyleCnt="5">
        <dgm:presLayoutVars>
          <dgm:bulletEnabled val="1"/>
        </dgm:presLayoutVars>
      </dgm:prSet>
      <dgm:spPr/>
    </dgm:pt>
    <dgm:pt modelId="{98090757-C404-4775-A685-2C5B5DCC8586}" type="pres">
      <dgm:prSet presAssocID="{0CAC6FCF-6BC3-4256-AC0C-F3350ACCED3F}" presName="sibTrans" presStyleCnt="0"/>
      <dgm:spPr/>
    </dgm:pt>
    <dgm:pt modelId="{C8113288-AFE8-4EA5-95B9-8F965D973124}" type="pres">
      <dgm:prSet presAssocID="{EBC7FC18-D4BF-485E-A3D8-9D58F91349BF}" presName="node" presStyleLbl="node1" presStyleIdx="3" presStyleCnt="5" custScaleX="133328">
        <dgm:presLayoutVars>
          <dgm:bulletEnabled val="1"/>
        </dgm:presLayoutVars>
      </dgm:prSet>
      <dgm:spPr/>
    </dgm:pt>
    <dgm:pt modelId="{D0647859-F242-408C-A75A-E6FE59FEE5D9}" type="pres">
      <dgm:prSet presAssocID="{2E6A3392-F68C-4504-B37E-72776885FF3F}" presName="sibTrans" presStyleCnt="0"/>
      <dgm:spPr/>
    </dgm:pt>
    <dgm:pt modelId="{92B21887-D1E6-49F8-8FC3-C0C6C6767280}" type="pres">
      <dgm:prSet presAssocID="{2F2EA949-68B8-4F58-A6EC-EEA8B160C606}" presName="node" presStyleLbl="node1" presStyleIdx="4" presStyleCnt="5" custScaleX="144879">
        <dgm:presLayoutVars>
          <dgm:bulletEnabled val="1"/>
        </dgm:presLayoutVars>
      </dgm:prSet>
      <dgm:spPr/>
    </dgm:pt>
  </dgm:ptLst>
  <dgm:cxnLst>
    <dgm:cxn modelId="{9E4FE45C-3E0A-4FB2-BBB4-20A2F4B18B97}" srcId="{60C438CE-BF51-4A48-AA21-8FEF2D118598}" destId="{EBC7FC18-D4BF-485E-A3D8-9D58F91349BF}" srcOrd="3" destOrd="0" parTransId="{2DDC3EDA-EBCE-4C28-81FE-3332C08B9348}" sibTransId="{2E6A3392-F68C-4504-B37E-72776885FF3F}"/>
    <dgm:cxn modelId="{38AEF05C-D1A8-4277-9220-F92004974692}" type="presOf" srcId="{60C438CE-BF51-4A48-AA21-8FEF2D118598}" destId="{03F96396-2B36-431E-8190-C5743076DE69}" srcOrd="0" destOrd="0" presId="urn:microsoft.com/office/officeart/2005/8/layout/default"/>
    <dgm:cxn modelId="{A8B32C59-86E2-4C7F-A0FF-19606CB617F7}" type="presOf" srcId="{EBC7FC18-D4BF-485E-A3D8-9D58F91349BF}" destId="{C8113288-AFE8-4EA5-95B9-8F965D973124}" srcOrd="0" destOrd="0" presId="urn:microsoft.com/office/officeart/2005/8/layout/default"/>
    <dgm:cxn modelId="{9BECD99A-6901-443B-AA83-76267F352743}" srcId="{60C438CE-BF51-4A48-AA21-8FEF2D118598}" destId="{2F2EA949-68B8-4F58-A6EC-EEA8B160C606}" srcOrd="4" destOrd="0" parTransId="{65EABE5A-C7AF-4631-80E2-34E53F99FBA6}" sibTransId="{0E4AFEE8-8C19-4BF1-B8C0-5773E77F62C3}"/>
    <dgm:cxn modelId="{57803A9F-9DBD-4000-A0D0-370AED18B0CA}" type="presOf" srcId="{2DC3C075-057F-435B-A7B0-836D40E052BC}" destId="{DC1E7D99-C37F-427C-A259-13B7BFC5EACC}" srcOrd="0" destOrd="0" presId="urn:microsoft.com/office/officeart/2005/8/layout/default"/>
    <dgm:cxn modelId="{F26F2BAA-6532-4284-A89A-10530B79522D}" type="presOf" srcId="{7A18B623-19D4-4A37-B959-54C5F8BCCC3C}" destId="{2618C7B3-A1D0-4816-9099-66CE2FC14B35}" srcOrd="0" destOrd="0" presId="urn:microsoft.com/office/officeart/2005/8/layout/default"/>
    <dgm:cxn modelId="{9031E4BD-C888-4549-91DD-992945DB351D}" srcId="{60C438CE-BF51-4A48-AA21-8FEF2D118598}" destId="{2DC3C075-057F-435B-A7B0-836D40E052BC}" srcOrd="1" destOrd="0" parTransId="{161FD23B-A6AC-47DA-A43B-2E36A11FE861}" sibTransId="{E1DAF27A-F1EF-4893-A7E9-9018BE478D17}"/>
    <dgm:cxn modelId="{7C1A18D4-0647-4F9E-AA52-78756D81DD8C}" srcId="{60C438CE-BF51-4A48-AA21-8FEF2D118598}" destId="{13A4E0CB-4A6F-431A-A247-F84CA6CE6D2B}" srcOrd="2" destOrd="0" parTransId="{27F38E05-C37C-4DC1-9A14-E36C0EFFF08D}" sibTransId="{0CAC6FCF-6BC3-4256-AC0C-F3350ACCED3F}"/>
    <dgm:cxn modelId="{471AD1D6-4A4F-40E5-86F5-0154325478A9}" srcId="{60C438CE-BF51-4A48-AA21-8FEF2D118598}" destId="{7A18B623-19D4-4A37-B959-54C5F8BCCC3C}" srcOrd="0" destOrd="0" parTransId="{1EBE290E-C799-41D1-8FB8-F1B83777A902}" sibTransId="{6DE8D2D3-B060-4E10-820D-41833BD5A627}"/>
    <dgm:cxn modelId="{3F755DE7-E8E5-4E62-B57A-E42FFAC905AC}" type="presOf" srcId="{13A4E0CB-4A6F-431A-A247-F84CA6CE6D2B}" destId="{AD1520BE-E7EB-4BFF-9F91-A9AD34213C2F}" srcOrd="0" destOrd="0" presId="urn:microsoft.com/office/officeart/2005/8/layout/default"/>
    <dgm:cxn modelId="{B485A3F3-EBC9-4F5A-9D18-184E7CF64C35}" type="presOf" srcId="{2F2EA949-68B8-4F58-A6EC-EEA8B160C606}" destId="{92B21887-D1E6-49F8-8FC3-C0C6C6767280}" srcOrd="0" destOrd="0" presId="urn:microsoft.com/office/officeart/2005/8/layout/default"/>
    <dgm:cxn modelId="{E58B2B89-120B-44B0-95EA-B33967296419}" type="presParOf" srcId="{03F96396-2B36-431E-8190-C5743076DE69}" destId="{2618C7B3-A1D0-4816-9099-66CE2FC14B35}" srcOrd="0" destOrd="0" presId="urn:microsoft.com/office/officeart/2005/8/layout/default"/>
    <dgm:cxn modelId="{E904EFC4-82AF-4D84-96B4-B0A340091C62}" type="presParOf" srcId="{03F96396-2B36-431E-8190-C5743076DE69}" destId="{85EF7992-A77D-4B3D-9203-351EC789823E}" srcOrd="1" destOrd="0" presId="urn:microsoft.com/office/officeart/2005/8/layout/default"/>
    <dgm:cxn modelId="{2974AA51-A27E-4D04-9EFB-2DD987742E8B}" type="presParOf" srcId="{03F96396-2B36-431E-8190-C5743076DE69}" destId="{DC1E7D99-C37F-427C-A259-13B7BFC5EACC}" srcOrd="2" destOrd="0" presId="urn:microsoft.com/office/officeart/2005/8/layout/default"/>
    <dgm:cxn modelId="{9B69C860-2E4B-4DF1-899D-5A6682FF3C97}" type="presParOf" srcId="{03F96396-2B36-431E-8190-C5743076DE69}" destId="{BED4A387-4859-425B-B581-B05926F768B3}" srcOrd="3" destOrd="0" presId="urn:microsoft.com/office/officeart/2005/8/layout/default"/>
    <dgm:cxn modelId="{531737DC-7990-4B60-9661-90E5607327CC}" type="presParOf" srcId="{03F96396-2B36-431E-8190-C5743076DE69}" destId="{AD1520BE-E7EB-4BFF-9F91-A9AD34213C2F}" srcOrd="4" destOrd="0" presId="urn:microsoft.com/office/officeart/2005/8/layout/default"/>
    <dgm:cxn modelId="{F8311E4F-6354-451C-8728-5694A2D25A37}" type="presParOf" srcId="{03F96396-2B36-431E-8190-C5743076DE69}" destId="{98090757-C404-4775-A685-2C5B5DCC8586}" srcOrd="5" destOrd="0" presId="urn:microsoft.com/office/officeart/2005/8/layout/default"/>
    <dgm:cxn modelId="{66711AEB-FF94-4ABF-BCC3-309B37BBD34F}" type="presParOf" srcId="{03F96396-2B36-431E-8190-C5743076DE69}" destId="{C8113288-AFE8-4EA5-95B9-8F965D973124}" srcOrd="6" destOrd="0" presId="urn:microsoft.com/office/officeart/2005/8/layout/default"/>
    <dgm:cxn modelId="{939775A5-8D26-4176-8FE9-1DD29E57F08B}" type="presParOf" srcId="{03F96396-2B36-431E-8190-C5743076DE69}" destId="{D0647859-F242-408C-A75A-E6FE59FEE5D9}" srcOrd="7" destOrd="0" presId="urn:microsoft.com/office/officeart/2005/8/layout/default"/>
    <dgm:cxn modelId="{9928C94F-3D3A-4918-B59C-97D57E6DEAED}" type="presParOf" srcId="{03F96396-2B36-431E-8190-C5743076DE69}" destId="{92B21887-D1E6-49F8-8FC3-C0C6C676728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C438CE-BF51-4A48-AA21-8FEF2D11859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A18B623-19D4-4A37-B959-54C5F8BCCC3C}">
      <dgm:prSet phldrT="[Text]" custT="1"/>
      <dgm:spPr>
        <a:solidFill>
          <a:srgbClr val="D7090C"/>
        </a:solidFill>
      </dgm:spPr>
      <dgm:t>
        <a:bodyPr/>
        <a:lstStyle/>
        <a:p>
          <a:r>
            <a:rPr lang="en-US" sz="2800" b="1" dirty="0"/>
            <a:t>Continuous PT</a:t>
          </a:r>
        </a:p>
      </dgm:t>
    </dgm:pt>
    <dgm:pt modelId="{1EBE290E-C799-41D1-8FB8-F1B83777A902}" type="parTrans" cxnId="{471AD1D6-4A4F-40E5-86F5-0154325478A9}">
      <dgm:prSet/>
      <dgm:spPr/>
      <dgm:t>
        <a:bodyPr/>
        <a:lstStyle/>
        <a:p>
          <a:endParaRPr lang="en-US" sz="1800" b="1"/>
        </a:p>
      </dgm:t>
    </dgm:pt>
    <dgm:pt modelId="{6DE8D2D3-B060-4E10-820D-41833BD5A627}" type="sibTrans" cxnId="{471AD1D6-4A4F-40E5-86F5-0154325478A9}">
      <dgm:prSet/>
      <dgm:spPr/>
      <dgm:t>
        <a:bodyPr/>
        <a:lstStyle/>
        <a:p>
          <a:endParaRPr lang="en-US" sz="1800" b="1"/>
        </a:p>
      </dgm:t>
    </dgm:pt>
    <dgm:pt modelId="{2DC3C075-057F-435B-A7B0-836D40E052BC}">
      <dgm:prSet phldrT="[Text]" custT="1"/>
      <dgm:spPr>
        <a:solidFill>
          <a:srgbClr val="D7090C"/>
        </a:solidFill>
      </dgm:spPr>
      <dgm:t>
        <a:bodyPr/>
        <a:lstStyle/>
        <a:p>
          <a:r>
            <a:rPr lang="en-US" sz="2800" b="1" dirty="0"/>
            <a:t>Report Generation</a:t>
          </a:r>
        </a:p>
      </dgm:t>
    </dgm:pt>
    <dgm:pt modelId="{161FD23B-A6AC-47DA-A43B-2E36A11FE861}" type="parTrans" cxnId="{9031E4BD-C888-4549-91DD-992945DB351D}">
      <dgm:prSet/>
      <dgm:spPr/>
      <dgm:t>
        <a:bodyPr/>
        <a:lstStyle/>
        <a:p>
          <a:endParaRPr lang="en-US" sz="1800" b="1"/>
        </a:p>
      </dgm:t>
    </dgm:pt>
    <dgm:pt modelId="{E1DAF27A-F1EF-4893-A7E9-9018BE478D17}" type="sibTrans" cxnId="{9031E4BD-C888-4549-91DD-992945DB351D}">
      <dgm:prSet/>
      <dgm:spPr/>
      <dgm:t>
        <a:bodyPr/>
        <a:lstStyle/>
        <a:p>
          <a:endParaRPr lang="en-US" sz="1800" b="1"/>
        </a:p>
      </dgm:t>
    </dgm:pt>
    <dgm:pt modelId="{13A4E0CB-4A6F-431A-A247-F84CA6CE6D2B}">
      <dgm:prSet phldrT="[Text]" custT="1"/>
      <dgm:spPr>
        <a:solidFill>
          <a:srgbClr val="D7090C"/>
        </a:solidFill>
      </dgm:spPr>
      <dgm:t>
        <a:bodyPr/>
        <a:lstStyle/>
        <a:p>
          <a:r>
            <a:rPr lang="en-US" sz="2800" b="1" dirty="0"/>
            <a:t>Machine learning in PT</a:t>
          </a:r>
        </a:p>
      </dgm:t>
    </dgm:pt>
    <dgm:pt modelId="{27F38E05-C37C-4DC1-9A14-E36C0EFFF08D}" type="parTrans" cxnId="{7C1A18D4-0647-4F9E-AA52-78756D81DD8C}">
      <dgm:prSet/>
      <dgm:spPr/>
      <dgm:t>
        <a:bodyPr/>
        <a:lstStyle/>
        <a:p>
          <a:endParaRPr lang="en-US" sz="1800" b="1"/>
        </a:p>
      </dgm:t>
    </dgm:pt>
    <dgm:pt modelId="{0CAC6FCF-6BC3-4256-AC0C-F3350ACCED3F}" type="sibTrans" cxnId="{7C1A18D4-0647-4F9E-AA52-78756D81DD8C}">
      <dgm:prSet/>
      <dgm:spPr/>
      <dgm:t>
        <a:bodyPr/>
        <a:lstStyle/>
        <a:p>
          <a:endParaRPr lang="en-US" sz="1800" b="1"/>
        </a:p>
      </dgm:t>
    </dgm:pt>
    <dgm:pt modelId="{EBC7FC18-D4BF-485E-A3D8-9D58F91349BF}">
      <dgm:prSet phldrT="[Text]" custT="1"/>
      <dgm:spPr>
        <a:solidFill>
          <a:srgbClr val="D7090C"/>
        </a:solidFill>
      </dgm:spPr>
      <dgm:t>
        <a:bodyPr/>
        <a:lstStyle/>
        <a:p>
          <a:r>
            <a:rPr lang="en-US" sz="2800" b="1" dirty="0"/>
            <a:t>Recommendation for bottleneck detection</a:t>
          </a:r>
        </a:p>
      </dgm:t>
    </dgm:pt>
    <dgm:pt modelId="{2DDC3EDA-EBCE-4C28-81FE-3332C08B9348}" type="parTrans" cxnId="{9E4FE45C-3E0A-4FB2-BBB4-20A2F4B18B97}">
      <dgm:prSet/>
      <dgm:spPr/>
      <dgm:t>
        <a:bodyPr/>
        <a:lstStyle/>
        <a:p>
          <a:endParaRPr lang="en-US" sz="1800" b="1"/>
        </a:p>
      </dgm:t>
    </dgm:pt>
    <dgm:pt modelId="{2E6A3392-F68C-4504-B37E-72776885FF3F}" type="sibTrans" cxnId="{9E4FE45C-3E0A-4FB2-BBB4-20A2F4B18B97}">
      <dgm:prSet/>
      <dgm:spPr/>
      <dgm:t>
        <a:bodyPr/>
        <a:lstStyle/>
        <a:p>
          <a:endParaRPr lang="en-US" sz="1800" b="1"/>
        </a:p>
      </dgm:t>
    </dgm:pt>
    <dgm:pt modelId="{2F2EA949-68B8-4F58-A6EC-EEA8B160C606}">
      <dgm:prSet phldrT="[Text]" custT="1"/>
      <dgm:spPr>
        <a:solidFill>
          <a:srgbClr val="D7090C"/>
        </a:solidFill>
      </dgm:spPr>
      <dgm:t>
        <a:bodyPr/>
        <a:lstStyle/>
        <a:p>
          <a:r>
            <a:rPr lang="en-US" sz="2800" b="1" dirty="0"/>
            <a:t>PT fairy </a:t>
          </a:r>
          <a:r>
            <a:rPr lang="en-US" sz="2800" b="0" strike="sngStrike" dirty="0"/>
            <a:t>fails</a:t>
          </a:r>
          <a:r>
            <a:rPr lang="en-US" sz="2800" b="1" dirty="0"/>
            <a:t> </a:t>
          </a:r>
          <a:r>
            <a:rPr lang="en-US" sz="2800" b="1" strike="noStrike" dirty="0"/>
            <a:t>tales</a:t>
          </a:r>
        </a:p>
        <a:p>
          <a:endParaRPr lang="en-US" sz="2800" b="1" dirty="0"/>
        </a:p>
      </dgm:t>
    </dgm:pt>
    <dgm:pt modelId="{65EABE5A-C7AF-4631-80E2-34E53F99FBA6}" type="parTrans" cxnId="{9BECD99A-6901-443B-AA83-76267F352743}">
      <dgm:prSet/>
      <dgm:spPr/>
      <dgm:t>
        <a:bodyPr/>
        <a:lstStyle/>
        <a:p>
          <a:endParaRPr lang="en-US"/>
        </a:p>
      </dgm:t>
    </dgm:pt>
    <dgm:pt modelId="{0E4AFEE8-8C19-4BF1-B8C0-5773E77F62C3}" type="sibTrans" cxnId="{9BECD99A-6901-443B-AA83-76267F352743}">
      <dgm:prSet/>
      <dgm:spPr/>
      <dgm:t>
        <a:bodyPr/>
        <a:lstStyle/>
        <a:p>
          <a:endParaRPr lang="en-US"/>
        </a:p>
      </dgm:t>
    </dgm:pt>
    <dgm:pt modelId="{03F96396-2B36-431E-8190-C5743076DE69}" type="pres">
      <dgm:prSet presAssocID="{60C438CE-BF51-4A48-AA21-8FEF2D118598}" presName="diagram" presStyleCnt="0">
        <dgm:presLayoutVars>
          <dgm:dir/>
          <dgm:resizeHandles val="exact"/>
        </dgm:presLayoutVars>
      </dgm:prSet>
      <dgm:spPr/>
    </dgm:pt>
    <dgm:pt modelId="{2618C7B3-A1D0-4816-9099-66CE2FC14B35}" type="pres">
      <dgm:prSet presAssocID="{7A18B623-19D4-4A37-B959-54C5F8BCCC3C}" presName="node" presStyleLbl="node1" presStyleIdx="0" presStyleCnt="5">
        <dgm:presLayoutVars>
          <dgm:bulletEnabled val="1"/>
        </dgm:presLayoutVars>
      </dgm:prSet>
      <dgm:spPr/>
    </dgm:pt>
    <dgm:pt modelId="{85EF7992-A77D-4B3D-9203-351EC789823E}" type="pres">
      <dgm:prSet presAssocID="{6DE8D2D3-B060-4E10-820D-41833BD5A627}" presName="sibTrans" presStyleCnt="0"/>
      <dgm:spPr/>
    </dgm:pt>
    <dgm:pt modelId="{DC1E7D99-C37F-427C-A259-13B7BFC5EACC}" type="pres">
      <dgm:prSet presAssocID="{2DC3C075-057F-435B-A7B0-836D40E052BC}" presName="node" presStyleLbl="node1" presStyleIdx="1" presStyleCnt="5">
        <dgm:presLayoutVars>
          <dgm:bulletEnabled val="1"/>
        </dgm:presLayoutVars>
      </dgm:prSet>
      <dgm:spPr/>
    </dgm:pt>
    <dgm:pt modelId="{BED4A387-4859-425B-B581-B05926F768B3}" type="pres">
      <dgm:prSet presAssocID="{E1DAF27A-F1EF-4893-A7E9-9018BE478D17}" presName="sibTrans" presStyleCnt="0"/>
      <dgm:spPr/>
    </dgm:pt>
    <dgm:pt modelId="{AD1520BE-E7EB-4BFF-9F91-A9AD34213C2F}" type="pres">
      <dgm:prSet presAssocID="{13A4E0CB-4A6F-431A-A247-F84CA6CE6D2B}" presName="node" presStyleLbl="node1" presStyleIdx="2" presStyleCnt="5">
        <dgm:presLayoutVars>
          <dgm:bulletEnabled val="1"/>
        </dgm:presLayoutVars>
      </dgm:prSet>
      <dgm:spPr/>
    </dgm:pt>
    <dgm:pt modelId="{98090757-C404-4775-A685-2C5B5DCC8586}" type="pres">
      <dgm:prSet presAssocID="{0CAC6FCF-6BC3-4256-AC0C-F3350ACCED3F}" presName="sibTrans" presStyleCnt="0"/>
      <dgm:spPr/>
    </dgm:pt>
    <dgm:pt modelId="{C8113288-AFE8-4EA5-95B9-8F965D973124}" type="pres">
      <dgm:prSet presAssocID="{EBC7FC18-D4BF-485E-A3D8-9D58F91349BF}" presName="node" presStyleLbl="node1" presStyleIdx="3" presStyleCnt="5" custScaleX="133328">
        <dgm:presLayoutVars>
          <dgm:bulletEnabled val="1"/>
        </dgm:presLayoutVars>
      </dgm:prSet>
      <dgm:spPr/>
    </dgm:pt>
    <dgm:pt modelId="{D0647859-F242-408C-A75A-E6FE59FEE5D9}" type="pres">
      <dgm:prSet presAssocID="{2E6A3392-F68C-4504-B37E-72776885FF3F}" presName="sibTrans" presStyleCnt="0"/>
      <dgm:spPr/>
    </dgm:pt>
    <dgm:pt modelId="{92B21887-D1E6-49F8-8FC3-C0C6C6767280}" type="pres">
      <dgm:prSet presAssocID="{2F2EA949-68B8-4F58-A6EC-EEA8B160C606}" presName="node" presStyleLbl="node1" presStyleIdx="4" presStyleCnt="5" custScaleX="144879">
        <dgm:presLayoutVars>
          <dgm:bulletEnabled val="1"/>
        </dgm:presLayoutVars>
      </dgm:prSet>
      <dgm:spPr/>
    </dgm:pt>
  </dgm:ptLst>
  <dgm:cxnLst>
    <dgm:cxn modelId="{9E4FE45C-3E0A-4FB2-BBB4-20A2F4B18B97}" srcId="{60C438CE-BF51-4A48-AA21-8FEF2D118598}" destId="{EBC7FC18-D4BF-485E-A3D8-9D58F91349BF}" srcOrd="3" destOrd="0" parTransId="{2DDC3EDA-EBCE-4C28-81FE-3332C08B9348}" sibTransId="{2E6A3392-F68C-4504-B37E-72776885FF3F}"/>
    <dgm:cxn modelId="{38AEF05C-D1A8-4277-9220-F92004974692}" type="presOf" srcId="{60C438CE-BF51-4A48-AA21-8FEF2D118598}" destId="{03F96396-2B36-431E-8190-C5743076DE69}" srcOrd="0" destOrd="0" presId="urn:microsoft.com/office/officeart/2005/8/layout/default"/>
    <dgm:cxn modelId="{A8B32C59-86E2-4C7F-A0FF-19606CB617F7}" type="presOf" srcId="{EBC7FC18-D4BF-485E-A3D8-9D58F91349BF}" destId="{C8113288-AFE8-4EA5-95B9-8F965D973124}" srcOrd="0" destOrd="0" presId="urn:microsoft.com/office/officeart/2005/8/layout/default"/>
    <dgm:cxn modelId="{9BECD99A-6901-443B-AA83-76267F352743}" srcId="{60C438CE-BF51-4A48-AA21-8FEF2D118598}" destId="{2F2EA949-68B8-4F58-A6EC-EEA8B160C606}" srcOrd="4" destOrd="0" parTransId="{65EABE5A-C7AF-4631-80E2-34E53F99FBA6}" sibTransId="{0E4AFEE8-8C19-4BF1-B8C0-5773E77F62C3}"/>
    <dgm:cxn modelId="{57803A9F-9DBD-4000-A0D0-370AED18B0CA}" type="presOf" srcId="{2DC3C075-057F-435B-A7B0-836D40E052BC}" destId="{DC1E7D99-C37F-427C-A259-13B7BFC5EACC}" srcOrd="0" destOrd="0" presId="urn:microsoft.com/office/officeart/2005/8/layout/default"/>
    <dgm:cxn modelId="{F26F2BAA-6532-4284-A89A-10530B79522D}" type="presOf" srcId="{7A18B623-19D4-4A37-B959-54C5F8BCCC3C}" destId="{2618C7B3-A1D0-4816-9099-66CE2FC14B35}" srcOrd="0" destOrd="0" presId="urn:microsoft.com/office/officeart/2005/8/layout/default"/>
    <dgm:cxn modelId="{9031E4BD-C888-4549-91DD-992945DB351D}" srcId="{60C438CE-BF51-4A48-AA21-8FEF2D118598}" destId="{2DC3C075-057F-435B-A7B0-836D40E052BC}" srcOrd="1" destOrd="0" parTransId="{161FD23B-A6AC-47DA-A43B-2E36A11FE861}" sibTransId="{E1DAF27A-F1EF-4893-A7E9-9018BE478D17}"/>
    <dgm:cxn modelId="{7C1A18D4-0647-4F9E-AA52-78756D81DD8C}" srcId="{60C438CE-BF51-4A48-AA21-8FEF2D118598}" destId="{13A4E0CB-4A6F-431A-A247-F84CA6CE6D2B}" srcOrd="2" destOrd="0" parTransId="{27F38E05-C37C-4DC1-9A14-E36C0EFFF08D}" sibTransId="{0CAC6FCF-6BC3-4256-AC0C-F3350ACCED3F}"/>
    <dgm:cxn modelId="{471AD1D6-4A4F-40E5-86F5-0154325478A9}" srcId="{60C438CE-BF51-4A48-AA21-8FEF2D118598}" destId="{7A18B623-19D4-4A37-B959-54C5F8BCCC3C}" srcOrd="0" destOrd="0" parTransId="{1EBE290E-C799-41D1-8FB8-F1B83777A902}" sibTransId="{6DE8D2D3-B060-4E10-820D-41833BD5A627}"/>
    <dgm:cxn modelId="{3F755DE7-E8E5-4E62-B57A-E42FFAC905AC}" type="presOf" srcId="{13A4E0CB-4A6F-431A-A247-F84CA6CE6D2B}" destId="{AD1520BE-E7EB-4BFF-9F91-A9AD34213C2F}" srcOrd="0" destOrd="0" presId="urn:microsoft.com/office/officeart/2005/8/layout/default"/>
    <dgm:cxn modelId="{B485A3F3-EBC9-4F5A-9D18-184E7CF64C35}" type="presOf" srcId="{2F2EA949-68B8-4F58-A6EC-EEA8B160C606}" destId="{92B21887-D1E6-49F8-8FC3-C0C6C6767280}" srcOrd="0" destOrd="0" presId="urn:microsoft.com/office/officeart/2005/8/layout/default"/>
    <dgm:cxn modelId="{E58B2B89-120B-44B0-95EA-B33967296419}" type="presParOf" srcId="{03F96396-2B36-431E-8190-C5743076DE69}" destId="{2618C7B3-A1D0-4816-9099-66CE2FC14B35}" srcOrd="0" destOrd="0" presId="urn:microsoft.com/office/officeart/2005/8/layout/default"/>
    <dgm:cxn modelId="{E904EFC4-82AF-4D84-96B4-B0A340091C62}" type="presParOf" srcId="{03F96396-2B36-431E-8190-C5743076DE69}" destId="{85EF7992-A77D-4B3D-9203-351EC789823E}" srcOrd="1" destOrd="0" presId="urn:microsoft.com/office/officeart/2005/8/layout/default"/>
    <dgm:cxn modelId="{2974AA51-A27E-4D04-9EFB-2DD987742E8B}" type="presParOf" srcId="{03F96396-2B36-431E-8190-C5743076DE69}" destId="{DC1E7D99-C37F-427C-A259-13B7BFC5EACC}" srcOrd="2" destOrd="0" presId="urn:microsoft.com/office/officeart/2005/8/layout/default"/>
    <dgm:cxn modelId="{9B69C860-2E4B-4DF1-899D-5A6682FF3C97}" type="presParOf" srcId="{03F96396-2B36-431E-8190-C5743076DE69}" destId="{BED4A387-4859-425B-B581-B05926F768B3}" srcOrd="3" destOrd="0" presId="urn:microsoft.com/office/officeart/2005/8/layout/default"/>
    <dgm:cxn modelId="{531737DC-7990-4B60-9661-90E5607327CC}" type="presParOf" srcId="{03F96396-2B36-431E-8190-C5743076DE69}" destId="{AD1520BE-E7EB-4BFF-9F91-A9AD34213C2F}" srcOrd="4" destOrd="0" presId="urn:microsoft.com/office/officeart/2005/8/layout/default"/>
    <dgm:cxn modelId="{F8311E4F-6354-451C-8728-5694A2D25A37}" type="presParOf" srcId="{03F96396-2B36-431E-8190-C5743076DE69}" destId="{98090757-C404-4775-A685-2C5B5DCC8586}" srcOrd="5" destOrd="0" presId="urn:microsoft.com/office/officeart/2005/8/layout/default"/>
    <dgm:cxn modelId="{66711AEB-FF94-4ABF-BCC3-309B37BBD34F}" type="presParOf" srcId="{03F96396-2B36-431E-8190-C5743076DE69}" destId="{C8113288-AFE8-4EA5-95B9-8F965D973124}" srcOrd="6" destOrd="0" presId="urn:microsoft.com/office/officeart/2005/8/layout/default"/>
    <dgm:cxn modelId="{939775A5-8D26-4176-8FE9-1DD29E57F08B}" type="presParOf" srcId="{03F96396-2B36-431E-8190-C5743076DE69}" destId="{D0647859-F242-408C-A75A-E6FE59FEE5D9}" srcOrd="7" destOrd="0" presId="urn:microsoft.com/office/officeart/2005/8/layout/default"/>
    <dgm:cxn modelId="{9928C94F-3D3A-4918-B59C-97D57E6DEAED}" type="presParOf" srcId="{03F96396-2B36-431E-8190-C5743076DE69}" destId="{92B21887-D1E6-49F8-8FC3-C0C6C676728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0C438CE-BF51-4A48-AA21-8FEF2D11859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A18B623-19D4-4A37-B959-54C5F8BCCC3C}">
      <dgm:prSet phldrT="[Text]" custT="1"/>
      <dgm:spPr>
        <a:solidFill>
          <a:schemeClr val="bg2">
            <a:lumMod val="90000"/>
          </a:schemeClr>
        </a:solidFill>
      </dgm:spPr>
      <dgm:t>
        <a:bodyPr/>
        <a:lstStyle/>
        <a:p>
          <a:r>
            <a:rPr lang="en-US" sz="2800" b="1" dirty="0"/>
            <a:t>Continuous PT</a:t>
          </a:r>
        </a:p>
      </dgm:t>
    </dgm:pt>
    <dgm:pt modelId="{1EBE290E-C799-41D1-8FB8-F1B83777A902}" type="parTrans" cxnId="{471AD1D6-4A4F-40E5-86F5-0154325478A9}">
      <dgm:prSet/>
      <dgm:spPr/>
      <dgm:t>
        <a:bodyPr/>
        <a:lstStyle/>
        <a:p>
          <a:endParaRPr lang="en-US" sz="1800" b="1"/>
        </a:p>
      </dgm:t>
    </dgm:pt>
    <dgm:pt modelId="{6DE8D2D3-B060-4E10-820D-41833BD5A627}" type="sibTrans" cxnId="{471AD1D6-4A4F-40E5-86F5-0154325478A9}">
      <dgm:prSet/>
      <dgm:spPr/>
      <dgm:t>
        <a:bodyPr/>
        <a:lstStyle/>
        <a:p>
          <a:endParaRPr lang="en-US" sz="1800" b="1"/>
        </a:p>
      </dgm:t>
    </dgm:pt>
    <dgm:pt modelId="{2DC3C075-057F-435B-A7B0-836D40E052BC}">
      <dgm:prSet phldrT="[Text]" custT="1"/>
      <dgm:spPr>
        <a:solidFill>
          <a:schemeClr val="bg2">
            <a:lumMod val="90000"/>
          </a:schemeClr>
        </a:solidFill>
      </dgm:spPr>
      <dgm:t>
        <a:bodyPr/>
        <a:lstStyle/>
        <a:p>
          <a:r>
            <a:rPr lang="en-US" sz="2800" b="1" dirty="0"/>
            <a:t>Report Generation</a:t>
          </a:r>
        </a:p>
      </dgm:t>
    </dgm:pt>
    <dgm:pt modelId="{161FD23B-A6AC-47DA-A43B-2E36A11FE861}" type="parTrans" cxnId="{9031E4BD-C888-4549-91DD-992945DB351D}">
      <dgm:prSet/>
      <dgm:spPr/>
      <dgm:t>
        <a:bodyPr/>
        <a:lstStyle/>
        <a:p>
          <a:endParaRPr lang="en-US" sz="1800" b="1"/>
        </a:p>
      </dgm:t>
    </dgm:pt>
    <dgm:pt modelId="{E1DAF27A-F1EF-4893-A7E9-9018BE478D17}" type="sibTrans" cxnId="{9031E4BD-C888-4549-91DD-992945DB351D}">
      <dgm:prSet/>
      <dgm:spPr/>
      <dgm:t>
        <a:bodyPr/>
        <a:lstStyle/>
        <a:p>
          <a:endParaRPr lang="en-US" sz="1800" b="1"/>
        </a:p>
      </dgm:t>
    </dgm:pt>
    <dgm:pt modelId="{13A4E0CB-4A6F-431A-A247-F84CA6CE6D2B}">
      <dgm:prSet phldrT="[Text]" custT="1"/>
      <dgm:spPr>
        <a:solidFill>
          <a:schemeClr val="bg2">
            <a:lumMod val="90000"/>
          </a:schemeClr>
        </a:solidFill>
      </dgm:spPr>
      <dgm:t>
        <a:bodyPr/>
        <a:lstStyle/>
        <a:p>
          <a:r>
            <a:rPr lang="en-US" sz="2800" b="1" dirty="0"/>
            <a:t>Machine learning in PT</a:t>
          </a:r>
        </a:p>
      </dgm:t>
    </dgm:pt>
    <dgm:pt modelId="{27F38E05-C37C-4DC1-9A14-E36C0EFFF08D}" type="parTrans" cxnId="{7C1A18D4-0647-4F9E-AA52-78756D81DD8C}">
      <dgm:prSet/>
      <dgm:spPr/>
      <dgm:t>
        <a:bodyPr/>
        <a:lstStyle/>
        <a:p>
          <a:endParaRPr lang="en-US" sz="1800" b="1"/>
        </a:p>
      </dgm:t>
    </dgm:pt>
    <dgm:pt modelId="{0CAC6FCF-6BC3-4256-AC0C-F3350ACCED3F}" type="sibTrans" cxnId="{7C1A18D4-0647-4F9E-AA52-78756D81DD8C}">
      <dgm:prSet/>
      <dgm:spPr/>
      <dgm:t>
        <a:bodyPr/>
        <a:lstStyle/>
        <a:p>
          <a:endParaRPr lang="en-US" sz="1800" b="1"/>
        </a:p>
      </dgm:t>
    </dgm:pt>
    <dgm:pt modelId="{EBC7FC18-D4BF-485E-A3D8-9D58F91349BF}">
      <dgm:prSet phldrT="[Text]" custT="1"/>
      <dgm:spPr>
        <a:solidFill>
          <a:schemeClr val="bg2">
            <a:lumMod val="90000"/>
          </a:schemeClr>
        </a:solidFill>
      </dgm:spPr>
      <dgm:t>
        <a:bodyPr/>
        <a:lstStyle/>
        <a:p>
          <a:r>
            <a:rPr lang="en-US" sz="2800" b="1" dirty="0"/>
            <a:t>Recommendation for bottleneck detection</a:t>
          </a:r>
        </a:p>
      </dgm:t>
    </dgm:pt>
    <dgm:pt modelId="{2DDC3EDA-EBCE-4C28-81FE-3332C08B9348}" type="parTrans" cxnId="{9E4FE45C-3E0A-4FB2-BBB4-20A2F4B18B97}">
      <dgm:prSet/>
      <dgm:spPr/>
      <dgm:t>
        <a:bodyPr/>
        <a:lstStyle/>
        <a:p>
          <a:endParaRPr lang="en-US" sz="1800" b="1"/>
        </a:p>
      </dgm:t>
    </dgm:pt>
    <dgm:pt modelId="{2E6A3392-F68C-4504-B37E-72776885FF3F}" type="sibTrans" cxnId="{9E4FE45C-3E0A-4FB2-BBB4-20A2F4B18B97}">
      <dgm:prSet/>
      <dgm:spPr/>
      <dgm:t>
        <a:bodyPr/>
        <a:lstStyle/>
        <a:p>
          <a:endParaRPr lang="en-US" sz="1800" b="1"/>
        </a:p>
      </dgm:t>
    </dgm:pt>
    <dgm:pt modelId="{2F2EA949-68B8-4F58-A6EC-EEA8B160C606}">
      <dgm:prSet phldrT="[Text]" custT="1"/>
      <dgm:spPr>
        <a:solidFill>
          <a:srgbClr val="D7090C"/>
        </a:solidFill>
      </dgm:spPr>
      <dgm:t>
        <a:bodyPr/>
        <a:lstStyle/>
        <a:p>
          <a:r>
            <a:rPr lang="en-US" sz="2800" b="1" dirty="0"/>
            <a:t>PT fairy </a:t>
          </a:r>
          <a:r>
            <a:rPr lang="en-US" sz="2800" b="0" strike="sngStrike" dirty="0"/>
            <a:t>fails</a:t>
          </a:r>
          <a:r>
            <a:rPr lang="en-US" sz="2800" b="1" dirty="0"/>
            <a:t> </a:t>
          </a:r>
          <a:r>
            <a:rPr lang="en-US" sz="2800" b="1" strike="noStrike" dirty="0"/>
            <a:t>tales</a:t>
          </a:r>
        </a:p>
        <a:p>
          <a:endParaRPr lang="en-US" sz="2800" b="1" dirty="0"/>
        </a:p>
      </dgm:t>
    </dgm:pt>
    <dgm:pt modelId="{65EABE5A-C7AF-4631-80E2-34E53F99FBA6}" type="parTrans" cxnId="{9BECD99A-6901-443B-AA83-76267F352743}">
      <dgm:prSet/>
      <dgm:spPr/>
      <dgm:t>
        <a:bodyPr/>
        <a:lstStyle/>
        <a:p>
          <a:endParaRPr lang="en-US"/>
        </a:p>
      </dgm:t>
    </dgm:pt>
    <dgm:pt modelId="{0E4AFEE8-8C19-4BF1-B8C0-5773E77F62C3}" type="sibTrans" cxnId="{9BECD99A-6901-443B-AA83-76267F352743}">
      <dgm:prSet/>
      <dgm:spPr/>
      <dgm:t>
        <a:bodyPr/>
        <a:lstStyle/>
        <a:p>
          <a:endParaRPr lang="en-US"/>
        </a:p>
      </dgm:t>
    </dgm:pt>
    <dgm:pt modelId="{03F96396-2B36-431E-8190-C5743076DE69}" type="pres">
      <dgm:prSet presAssocID="{60C438CE-BF51-4A48-AA21-8FEF2D118598}" presName="diagram" presStyleCnt="0">
        <dgm:presLayoutVars>
          <dgm:dir/>
          <dgm:resizeHandles val="exact"/>
        </dgm:presLayoutVars>
      </dgm:prSet>
      <dgm:spPr/>
    </dgm:pt>
    <dgm:pt modelId="{2618C7B3-A1D0-4816-9099-66CE2FC14B35}" type="pres">
      <dgm:prSet presAssocID="{7A18B623-19D4-4A37-B959-54C5F8BCCC3C}" presName="node" presStyleLbl="node1" presStyleIdx="0" presStyleCnt="5">
        <dgm:presLayoutVars>
          <dgm:bulletEnabled val="1"/>
        </dgm:presLayoutVars>
      </dgm:prSet>
      <dgm:spPr/>
    </dgm:pt>
    <dgm:pt modelId="{85EF7992-A77D-4B3D-9203-351EC789823E}" type="pres">
      <dgm:prSet presAssocID="{6DE8D2D3-B060-4E10-820D-41833BD5A627}" presName="sibTrans" presStyleCnt="0"/>
      <dgm:spPr/>
    </dgm:pt>
    <dgm:pt modelId="{DC1E7D99-C37F-427C-A259-13B7BFC5EACC}" type="pres">
      <dgm:prSet presAssocID="{2DC3C075-057F-435B-A7B0-836D40E052BC}" presName="node" presStyleLbl="node1" presStyleIdx="1" presStyleCnt="5">
        <dgm:presLayoutVars>
          <dgm:bulletEnabled val="1"/>
        </dgm:presLayoutVars>
      </dgm:prSet>
      <dgm:spPr/>
    </dgm:pt>
    <dgm:pt modelId="{BED4A387-4859-425B-B581-B05926F768B3}" type="pres">
      <dgm:prSet presAssocID="{E1DAF27A-F1EF-4893-A7E9-9018BE478D17}" presName="sibTrans" presStyleCnt="0"/>
      <dgm:spPr/>
    </dgm:pt>
    <dgm:pt modelId="{AD1520BE-E7EB-4BFF-9F91-A9AD34213C2F}" type="pres">
      <dgm:prSet presAssocID="{13A4E0CB-4A6F-431A-A247-F84CA6CE6D2B}" presName="node" presStyleLbl="node1" presStyleIdx="2" presStyleCnt="5">
        <dgm:presLayoutVars>
          <dgm:bulletEnabled val="1"/>
        </dgm:presLayoutVars>
      </dgm:prSet>
      <dgm:spPr/>
    </dgm:pt>
    <dgm:pt modelId="{98090757-C404-4775-A685-2C5B5DCC8586}" type="pres">
      <dgm:prSet presAssocID="{0CAC6FCF-6BC3-4256-AC0C-F3350ACCED3F}" presName="sibTrans" presStyleCnt="0"/>
      <dgm:spPr/>
    </dgm:pt>
    <dgm:pt modelId="{C8113288-AFE8-4EA5-95B9-8F965D973124}" type="pres">
      <dgm:prSet presAssocID="{EBC7FC18-D4BF-485E-A3D8-9D58F91349BF}" presName="node" presStyleLbl="node1" presStyleIdx="3" presStyleCnt="5" custScaleX="133328">
        <dgm:presLayoutVars>
          <dgm:bulletEnabled val="1"/>
        </dgm:presLayoutVars>
      </dgm:prSet>
      <dgm:spPr/>
    </dgm:pt>
    <dgm:pt modelId="{D0647859-F242-408C-A75A-E6FE59FEE5D9}" type="pres">
      <dgm:prSet presAssocID="{2E6A3392-F68C-4504-B37E-72776885FF3F}" presName="sibTrans" presStyleCnt="0"/>
      <dgm:spPr/>
    </dgm:pt>
    <dgm:pt modelId="{92B21887-D1E6-49F8-8FC3-C0C6C6767280}" type="pres">
      <dgm:prSet presAssocID="{2F2EA949-68B8-4F58-A6EC-EEA8B160C606}" presName="node" presStyleLbl="node1" presStyleIdx="4" presStyleCnt="5" custScaleX="144879">
        <dgm:presLayoutVars>
          <dgm:bulletEnabled val="1"/>
        </dgm:presLayoutVars>
      </dgm:prSet>
      <dgm:spPr/>
    </dgm:pt>
  </dgm:ptLst>
  <dgm:cxnLst>
    <dgm:cxn modelId="{9E4FE45C-3E0A-4FB2-BBB4-20A2F4B18B97}" srcId="{60C438CE-BF51-4A48-AA21-8FEF2D118598}" destId="{EBC7FC18-D4BF-485E-A3D8-9D58F91349BF}" srcOrd="3" destOrd="0" parTransId="{2DDC3EDA-EBCE-4C28-81FE-3332C08B9348}" sibTransId="{2E6A3392-F68C-4504-B37E-72776885FF3F}"/>
    <dgm:cxn modelId="{38AEF05C-D1A8-4277-9220-F92004974692}" type="presOf" srcId="{60C438CE-BF51-4A48-AA21-8FEF2D118598}" destId="{03F96396-2B36-431E-8190-C5743076DE69}" srcOrd="0" destOrd="0" presId="urn:microsoft.com/office/officeart/2005/8/layout/default"/>
    <dgm:cxn modelId="{A8B32C59-86E2-4C7F-A0FF-19606CB617F7}" type="presOf" srcId="{EBC7FC18-D4BF-485E-A3D8-9D58F91349BF}" destId="{C8113288-AFE8-4EA5-95B9-8F965D973124}" srcOrd="0" destOrd="0" presId="urn:microsoft.com/office/officeart/2005/8/layout/default"/>
    <dgm:cxn modelId="{9BECD99A-6901-443B-AA83-76267F352743}" srcId="{60C438CE-BF51-4A48-AA21-8FEF2D118598}" destId="{2F2EA949-68B8-4F58-A6EC-EEA8B160C606}" srcOrd="4" destOrd="0" parTransId="{65EABE5A-C7AF-4631-80E2-34E53F99FBA6}" sibTransId="{0E4AFEE8-8C19-4BF1-B8C0-5773E77F62C3}"/>
    <dgm:cxn modelId="{57803A9F-9DBD-4000-A0D0-370AED18B0CA}" type="presOf" srcId="{2DC3C075-057F-435B-A7B0-836D40E052BC}" destId="{DC1E7D99-C37F-427C-A259-13B7BFC5EACC}" srcOrd="0" destOrd="0" presId="urn:microsoft.com/office/officeart/2005/8/layout/default"/>
    <dgm:cxn modelId="{F26F2BAA-6532-4284-A89A-10530B79522D}" type="presOf" srcId="{7A18B623-19D4-4A37-B959-54C5F8BCCC3C}" destId="{2618C7B3-A1D0-4816-9099-66CE2FC14B35}" srcOrd="0" destOrd="0" presId="urn:microsoft.com/office/officeart/2005/8/layout/default"/>
    <dgm:cxn modelId="{9031E4BD-C888-4549-91DD-992945DB351D}" srcId="{60C438CE-BF51-4A48-AA21-8FEF2D118598}" destId="{2DC3C075-057F-435B-A7B0-836D40E052BC}" srcOrd="1" destOrd="0" parTransId="{161FD23B-A6AC-47DA-A43B-2E36A11FE861}" sibTransId="{E1DAF27A-F1EF-4893-A7E9-9018BE478D17}"/>
    <dgm:cxn modelId="{7C1A18D4-0647-4F9E-AA52-78756D81DD8C}" srcId="{60C438CE-BF51-4A48-AA21-8FEF2D118598}" destId="{13A4E0CB-4A6F-431A-A247-F84CA6CE6D2B}" srcOrd="2" destOrd="0" parTransId="{27F38E05-C37C-4DC1-9A14-E36C0EFFF08D}" sibTransId="{0CAC6FCF-6BC3-4256-AC0C-F3350ACCED3F}"/>
    <dgm:cxn modelId="{471AD1D6-4A4F-40E5-86F5-0154325478A9}" srcId="{60C438CE-BF51-4A48-AA21-8FEF2D118598}" destId="{7A18B623-19D4-4A37-B959-54C5F8BCCC3C}" srcOrd="0" destOrd="0" parTransId="{1EBE290E-C799-41D1-8FB8-F1B83777A902}" sibTransId="{6DE8D2D3-B060-4E10-820D-41833BD5A627}"/>
    <dgm:cxn modelId="{3F755DE7-E8E5-4E62-B57A-E42FFAC905AC}" type="presOf" srcId="{13A4E0CB-4A6F-431A-A247-F84CA6CE6D2B}" destId="{AD1520BE-E7EB-4BFF-9F91-A9AD34213C2F}" srcOrd="0" destOrd="0" presId="urn:microsoft.com/office/officeart/2005/8/layout/default"/>
    <dgm:cxn modelId="{B485A3F3-EBC9-4F5A-9D18-184E7CF64C35}" type="presOf" srcId="{2F2EA949-68B8-4F58-A6EC-EEA8B160C606}" destId="{92B21887-D1E6-49F8-8FC3-C0C6C6767280}" srcOrd="0" destOrd="0" presId="urn:microsoft.com/office/officeart/2005/8/layout/default"/>
    <dgm:cxn modelId="{E58B2B89-120B-44B0-95EA-B33967296419}" type="presParOf" srcId="{03F96396-2B36-431E-8190-C5743076DE69}" destId="{2618C7B3-A1D0-4816-9099-66CE2FC14B35}" srcOrd="0" destOrd="0" presId="urn:microsoft.com/office/officeart/2005/8/layout/default"/>
    <dgm:cxn modelId="{E904EFC4-82AF-4D84-96B4-B0A340091C62}" type="presParOf" srcId="{03F96396-2B36-431E-8190-C5743076DE69}" destId="{85EF7992-A77D-4B3D-9203-351EC789823E}" srcOrd="1" destOrd="0" presId="urn:microsoft.com/office/officeart/2005/8/layout/default"/>
    <dgm:cxn modelId="{2974AA51-A27E-4D04-9EFB-2DD987742E8B}" type="presParOf" srcId="{03F96396-2B36-431E-8190-C5743076DE69}" destId="{DC1E7D99-C37F-427C-A259-13B7BFC5EACC}" srcOrd="2" destOrd="0" presId="urn:microsoft.com/office/officeart/2005/8/layout/default"/>
    <dgm:cxn modelId="{9B69C860-2E4B-4DF1-899D-5A6682FF3C97}" type="presParOf" srcId="{03F96396-2B36-431E-8190-C5743076DE69}" destId="{BED4A387-4859-425B-B581-B05926F768B3}" srcOrd="3" destOrd="0" presId="urn:microsoft.com/office/officeart/2005/8/layout/default"/>
    <dgm:cxn modelId="{531737DC-7990-4B60-9661-90E5607327CC}" type="presParOf" srcId="{03F96396-2B36-431E-8190-C5743076DE69}" destId="{AD1520BE-E7EB-4BFF-9F91-A9AD34213C2F}" srcOrd="4" destOrd="0" presId="urn:microsoft.com/office/officeart/2005/8/layout/default"/>
    <dgm:cxn modelId="{F8311E4F-6354-451C-8728-5694A2D25A37}" type="presParOf" srcId="{03F96396-2B36-431E-8190-C5743076DE69}" destId="{98090757-C404-4775-A685-2C5B5DCC8586}" srcOrd="5" destOrd="0" presId="urn:microsoft.com/office/officeart/2005/8/layout/default"/>
    <dgm:cxn modelId="{66711AEB-FF94-4ABF-BCC3-309B37BBD34F}" type="presParOf" srcId="{03F96396-2B36-431E-8190-C5743076DE69}" destId="{C8113288-AFE8-4EA5-95B9-8F965D973124}" srcOrd="6" destOrd="0" presId="urn:microsoft.com/office/officeart/2005/8/layout/default"/>
    <dgm:cxn modelId="{939775A5-8D26-4176-8FE9-1DD29E57F08B}" type="presParOf" srcId="{03F96396-2B36-431E-8190-C5743076DE69}" destId="{D0647859-F242-408C-A75A-E6FE59FEE5D9}" srcOrd="7" destOrd="0" presId="urn:microsoft.com/office/officeart/2005/8/layout/default"/>
    <dgm:cxn modelId="{9928C94F-3D3A-4918-B59C-97D57E6DEAED}" type="presParOf" srcId="{03F96396-2B36-431E-8190-C5743076DE69}" destId="{92B21887-D1E6-49F8-8FC3-C0C6C676728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0C438CE-BF51-4A48-AA21-8FEF2D11859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A18B623-19D4-4A37-B959-54C5F8BCCC3C}">
      <dgm:prSet phldrT="[Text]" custT="1"/>
      <dgm:spPr>
        <a:solidFill>
          <a:schemeClr val="bg2">
            <a:lumMod val="90000"/>
          </a:schemeClr>
        </a:solidFill>
      </dgm:spPr>
      <dgm:t>
        <a:bodyPr/>
        <a:lstStyle/>
        <a:p>
          <a:r>
            <a:rPr lang="en-US" sz="2800" b="1" dirty="0"/>
            <a:t>Continuous PT</a:t>
          </a:r>
        </a:p>
      </dgm:t>
    </dgm:pt>
    <dgm:pt modelId="{1EBE290E-C799-41D1-8FB8-F1B83777A902}" type="parTrans" cxnId="{471AD1D6-4A4F-40E5-86F5-0154325478A9}">
      <dgm:prSet/>
      <dgm:spPr/>
      <dgm:t>
        <a:bodyPr/>
        <a:lstStyle/>
        <a:p>
          <a:endParaRPr lang="en-US" sz="1800" b="1"/>
        </a:p>
      </dgm:t>
    </dgm:pt>
    <dgm:pt modelId="{6DE8D2D3-B060-4E10-820D-41833BD5A627}" type="sibTrans" cxnId="{471AD1D6-4A4F-40E5-86F5-0154325478A9}">
      <dgm:prSet/>
      <dgm:spPr/>
      <dgm:t>
        <a:bodyPr/>
        <a:lstStyle/>
        <a:p>
          <a:endParaRPr lang="en-US" sz="1800" b="1"/>
        </a:p>
      </dgm:t>
    </dgm:pt>
    <dgm:pt modelId="{2DC3C075-057F-435B-A7B0-836D40E052BC}">
      <dgm:prSet phldrT="[Text]" custT="1"/>
      <dgm:spPr>
        <a:solidFill>
          <a:schemeClr val="bg2">
            <a:lumMod val="90000"/>
          </a:schemeClr>
        </a:solidFill>
      </dgm:spPr>
      <dgm:t>
        <a:bodyPr/>
        <a:lstStyle/>
        <a:p>
          <a:r>
            <a:rPr lang="en-US" sz="2800" b="1" dirty="0"/>
            <a:t>Report Generation</a:t>
          </a:r>
        </a:p>
      </dgm:t>
    </dgm:pt>
    <dgm:pt modelId="{161FD23B-A6AC-47DA-A43B-2E36A11FE861}" type="parTrans" cxnId="{9031E4BD-C888-4549-91DD-992945DB351D}">
      <dgm:prSet/>
      <dgm:spPr/>
      <dgm:t>
        <a:bodyPr/>
        <a:lstStyle/>
        <a:p>
          <a:endParaRPr lang="en-US" sz="1800" b="1"/>
        </a:p>
      </dgm:t>
    </dgm:pt>
    <dgm:pt modelId="{E1DAF27A-F1EF-4893-A7E9-9018BE478D17}" type="sibTrans" cxnId="{9031E4BD-C888-4549-91DD-992945DB351D}">
      <dgm:prSet/>
      <dgm:spPr/>
      <dgm:t>
        <a:bodyPr/>
        <a:lstStyle/>
        <a:p>
          <a:endParaRPr lang="en-US" sz="1800" b="1"/>
        </a:p>
      </dgm:t>
    </dgm:pt>
    <dgm:pt modelId="{13A4E0CB-4A6F-431A-A247-F84CA6CE6D2B}">
      <dgm:prSet phldrT="[Text]" custT="1"/>
      <dgm:spPr>
        <a:solidFill>
          <a:srgbClr val="D7090C"/>
        </a:solidFill>
      </dgm:spPr>
      <dgm:t>
        <a:bodyPr/>
        <a:lstStyle/>
        <a:p>
          <a:r>
            <a:rPr lang="en-US" sz="2800" b="1" dirty="0"/>
            <a:t>Machine learning in PT</a:t>
          </a:r>
        </a:p>
      </dgm:t>
    </dgm:pt>
    <dgm:pt modelId="{27F38E05-C37C-4DC1-9A14-E36C0EFFF08D}" type="parTrans" cxnId="{7C1A18D4-0647-4F9E-AA52-78756D81DD8C}">
      <dgm:prSet/>
      <dgm:spPr/>
      <dgm:t>
        <a:bodyPr/>
        <a:lstStyle/>
        <a:p>
          <a:endParaRPr lang="en-US" sz="1800" b="1"/>
        </a:p>
      </dgm:t>
    </dgm:pt>
    <dgm:pt modelId="{0CAC6FCF-6BC3-4256-AC0C-F3350ACCED3F}" type="sibTrans" cxnId="{7C1A18D4-0647-4F9E-AA52-78756D81DD8C}">
      <dgm:prSet/>
      <dgm:spPr/>
      <dgm:t>
        <a:bodyPr/>
        <a:lstStyle/>
        <a:p>
          <a:endParaRPr lang="en-US" sz="1800" b="1"/>
        </a:p>
      </dgm:t>
    </dgm:pt>
    <dgm:pt modelId="{EBC7FC18-D4BF-485E-A3D8-9D58F91349BF}">
      <dgm:prSet phldrT="[Text]" custT="1"/>
      <dgm:spPr>
        <a:solidFill>
          <a:schemeClr val="bg2">
            <a:lumMod val="90000"/>
          </a:schemeClr>
        </a:solidFill>
      </dgm:spPr>
      <dgm:t>
        <a:bodyPr/>
        <a:lstStyle/>
        <a:p>
          <a:r>
            <a:rPr lang="en-US" sz="2800" b="1" dirty="0"/>
            <a:t>Recommendation for bottleneck detection</a:t>
          </a:r>
        </a:p>
      </dgm:t>
    </dgm:pt>
    <dgm:pt modelId="{2DDC3EDA-EBCE-4C28-81FE-3332C08B9348}" type="parTrans" cxnId="{9E4FE45C-3E0A-4FB2-BBB4-20A2F4B18B97}">
      <dgm:prSet/>
      <dgm:spPr/>
      <dgm:t>
        <a:bodyPr/>
        <a:lstStyle/>
        <a:p>
          <a:endParaRPr lang="en-US" sz="1800" b="1"/>
        </a:p>
      </dgm:t>
    </dgm:pt>
    <dgm:pt modelId="{2E6A3392-F68C-4504-B37E-72776885FF3F}" type="sibTrans" cxnId="{9E4FE45C-3E0A-4FB2-BBB4-20A2F4B18B97}">
      <dgm:prSet/>
      <dgm:spPr/>
      <dgm:t>
        <a:bodyPr/>
        <a:lstStyle/>
        <a:p>
          <a:endParaRPr lang="en-US" sz="1800" b="1"/>
        </a:p>
      </dgm:t>
    </dgm:pt>
    <dgm:pt modelId="{2F2EA949-68B8-4F58-A6EC-EEA8B160C606}">
      <dgm:prSet phldrT="[Text]" custT="1"/>
      <dgm:spPr>
        <a:solidFill>
          <a:schemeClr val="bg2">
            <a:lumMod val="90000"/>
          </a:schemeClr>
        </a:solidFill>
      </dgm:spPr>
      <dgm:t>
        <a:bodyPr/>
        <a:lstStyle/>
        <a:p>
          <a:r>
            <a:rPr lang="en-US" sz="2800" b="1" dirty="0"/>
            <a:t>PT fairy </a:t>
          </a:r>
          <a:r>
            <a:rPr lang="en-US" sz="2800" b="0" strike="sngStrike" dirty="0"/>
            <a:t>fails</a:t>
          </a:r>
          <a:r>
            <a:rPr lang="en-US" sz="2800" b="1" dirty="0"/>
            <a:t> </a:t>
          </a:r>
          <a:r>
            <a:rPr lang="en-US" sz="2800" b="1" strike="noStrike" dirty="0"/>
            <a:t>tales</a:t>
          </a:r>
        </a:p>
        <a:p>
          <a:endParaRPr lang="en-US" sz="2800" b="1" dirty="0"/>
        </a:p>
      </dgm:t>
    </dgm:pt>
    <dgm:pt modelId="{65EABE5A-C7AF-4631-80E2-34E53F99FBA6}" type="parTrans" cxnId="{9BECD99A-6901-443B-AA83-76267F352743}">
      <dgm:prSet/>
      <dgm:spPr/>
      <dgm:t>
        <a:bodyPr/>
        <a:lstStyle/>
        <a:p>
          <a:endParaRPr lang="en-US"/>
        </a:p>
      </dgm:t>
    </dgm:pt>
    <dgm:pt modelId="{0E4AFEE8-8C19-4BF1-B8C0-5773E77F62C3}" type="sibTrans" cxnId="{9BECD99A-6901-443B-AA83-76267F352743}">
      <dgm:prSet/>
      <dgm:spPr/>
      <dgm:t>
        <a:bodyPr/>
        <a:lstStyle/>
        <a:p>
          <a:endParaRPr lang="en-US"/>
        </a:p>
      </dgm:t>
    </dgm:pt>
    <dgm:pt modelId="{03F96396-2B36-431E-8190-C5743076DE69}" type="pres">
      <dgm:prSet presAssocID="{60C438CE-BF51-4A48-AA21-8FEF2D118598}" presName="diagram" presStyleCnt="0">
        <dgm:presLayoutVars>
          <dgm:dir/>
          <dgm:resizeHandles val="exact"/>
        </dgm:presLayoutVars>
      </dgm:prSet>
      <dgm:spPr/>
    </dgm:pt>
    <dgm:pt modelId="{2618C7B3-A1D0-4816-9099-66CE2FC14B35}" type="pres">
      <dgm:prSet presAssocID="{7A18B623-19D4-4A37-B959-54C5F8BCCC3C}" presName="node" presStyleLbl="node1" presStyleIdx="0" presStyleCnt="5">
        <dgm:presLayoutVars>
          <dgm:bulletEnabled val="1"/>
        </dgm:presLayoutVars>
      </dgm:prSet>
      <dgm:spPr/>
    </dgm:pt>
    <dgm:pt modelId="{85EF7992-A77D-4B3D-9203-351EC789823E}" type="pres">
      <dgm:prSet presAssocID="{6DE8D2D3-B060-4E10-820D-41833BD5A627}" presName="sibTrans" presStyleCnt="0"/>
      <dgm:spPr/>
    </dgm:pt>
    <dgm:pt modelId="{DC1E7D99-C37F-427C-A259-13B7BFC5EACC}" type="pres">
      <dgm:prSet presAssocID="{2DC3C075-057F-435B-A7B0-836D40E052BC}" presName="node" presStyleLbl="node1" presStyleIdx="1" presStyleCnt="5">
        <dgm:presLayoutVars>
          <dgm:bulletEnabled val="1"/>
        </dgm:presLayoutVars>
      </dgm:prSet>
      <dgm:spPr/>
    </dgm:pt>
    <dgm:pt modelId="{BED4A387-4859-425B-B581-B05926F768B3}" type="pres">
      <dgm:prSet presAssocID="{E1DAF27A-F1EF-4893-A7E9-9018BE478D17}" presName="sibTrans" presStyleCnt="0"/>
      <dgm:spPr/>
    </dgm:pt>
    <dgm:pt modelId="{AD1520BE-E7EB-4BFF-9F91-A9AD34213C2F}" type="pres">
      <dgm:prSet presAssocID="{13A4E0CB-4A6F-431A-A247-F84CA6CE6D2B}" presName="node" presStyleLbl="node1" presStyleIdx="2" presStyleCnt="5">
        <dgm:presLayoutVars>
          <dgm:bulletEnabled val="1"/>
        </dgm:presLayoutVars>
      </dgm:prSet>
      <dgm:spPr/>
    </dgm:pt>
    <dgm:pt modelId="{98090757-C404-4775-A685-2C5B5DCC8586}" type="pres">
      <dgm:prSet presAssocID="{0CAC6FCF-6BC3-4256-AC0C-F3350ACCED3F}" presName="sibTrans" presStyleCnt="0"/>
      <dgm:spPr/>
    </dgm:pt>
    <dgm:pt modelId="{C8113288-AFE8-4EA5-95B9-8F965D973124}" type="pres">
      <dgm:prSet presAssocID="{EBC7FC18-D4BF-485E-A3D8-9D58F91349BF}" presName="node" presStyleLbl="node1" presStyleIdx="3" presStyleCnt="5" custScaleX="133328">
        <dgm:presLayoutVars>
          <dgm:bulletEnabled val="1"/>
        </dgm:presLayoutVars>
      </dgm:prSet>
      <dgm:spPr/>
    </dgm:pt>
    <dgm:pt modelId="{D0647859-F242-408C-A75A-E6FE59FEE5D9}" type="pres">
      <dgm:prSet presAssocID="{2E6A3392-F68C-4504-B37E-72776885FF3F}" presName="sibTrans" presStyleCnt="0"/>
      <dgm:spPr/>
    </dgm:pt>
    <dgm:pt modelId="{92B21887-D1E6-49F8-8FC3-C0C6C6767280}" type="pres">
      <dgm:prSet presAssocID="{2F2EA949-68B8-4F58-A6EC-EEA8B160C606}" presName="node" presStyleLbl="node1" presStyleIdx="4" presStyleCnt="5" custScaleX="144879">
        <dgm:presLayoutVars>
          <dgm:bulletEnabled val="1"/>
        </dgm:presLayoutVars>
      </dgm:prSet>
      <dgm:spPr/>
    </dgm:pt>
  </dgm:ptLst>
  <dgm:cxnLst>
    <dgm:cxn modelId="{9E4FE45C-3E0A-4FB2-BBB4-20A2F4B18B97}" srcId="{60C438CE-BF51-4A48-AA21-8FEF2D118598}" destId="{EBC7FC18-D4BF-485E-A3D8-9D58F91349BF}" srcOrd="3" destOrd="0" parTransId="{2DDC3EDA-EBCE-4C28-81FE-3332C08B9348}" sibTransId="{2E6A3392-F68C-4504-B37E-72776885FF3F}"/>
    <dgm:cxn modelId="{38AEF05C-D1A8-4277-9220-F92004974692}" type="presOf" srcId="{60C438CE-BF51-4A48-AA21-8FEF2D118598}" destId="{03F96396-2B36-431E-8190-C5743076DE69}" srcOrd="0" destOrd="0" presId="urn:microsoft.com/office/officeart/2005/8/layout/default"/>
    <dgm:cxn modelId="{A8B32C59-86E2-4C7F-A0FF-19606CB617F7}" type="presOf" srcId="{EBC7FC18-D4BF-485E-A3D8-9D58F91349BF}" destId="{C8113288-AFE8-4EA5-95B9-8F965D973124}" srcOrd="0" destOrd="0" presId="urn:microsoft.com/office/officeart/2005/8/layout/default"/>
    <dgm:cxn modelId="{9BECD99A-6901-443B-AA83-76267F352743}" srcId="{60C438CE-BF51-4A48-AA21-8FEF2D118598}" destId="{2F2EA949-68B8-4F58-A6EC-EEA8B160C606}" srcOrd="4" destOrd="0" parTransId="{65EABE5A-C7AF-4631-80E2-34E53F99FBA6}" sibTransId="{0E4AFEE8-8C19-4BF1-B8C0-5773E77F62C3}"/>
    <dgm:cxn modelId="{57803A9F-9DBD-4000-A0D0-370AED18B0CA}" type="presOf" srcId="{2DC3C075-057F-435B-A7B0-836D40E052BC}" destId="{DC1E7D99-C37F-427C-A259-13B7BFC5EACC}" srcOrd="0" destOrd="0" presId="urn:microsoft.com/office/officeart/2005/8/layout/default"/>
    <dgm:cxn modelId="{F26F2BAA-6532-4284-A89A-10530B79522D}" type="presOf" srcId="{7A18B623-19D4-4A37-B959-54C5F8BCCC3C}" destId="{2618C7B3-A1D0-4816-9099-66CE2FC14B35}" srcOrd="0" destOrd="0" presId="urn:microsoft.com/office/officeart/2005/8/layout/default"/>
    <dgm:cxn modelId="{9031E4BD-C888-4549-91DD-992945DB351D}" srcId="{60C438CE-BF51-4A48-AA21-8FEF2D118598}" destId="{2DC3C075-057F-435B-A7B0-836D40E052BC}" srcOrd="1" destOrd="0" parTransId="{161FD23B-A6AC-47DA-A43B-2E36A11FE861}" sibTransId="{E1DAF27A-F1EF-4893-A7E9-9018BE478D17}"/>
    <dgm:cxn modelId="{7C1A18D4-0647-4F9E-AA52-78756D81DD8C}" srcId="{60C438CE-BF51-4A48-AA21-8FEF2D118598}" destId="{13A4E0CB-4A6F-431A-A247-F84CA6CE6D2B}" srcOrd="2" destOrd="0" parTransId="{27F38E05-C37C-4DC1-9A14-E36C0EFFF08D}" sibTransId="{0CAC6FCF-6BC3-4256-AC0C-F3350ACCED3F}"/>
    <dgm:cxn modelId="{471AD1D6-4A4F-40E5-86F5-0154325478A9}" srcId="{60C438CE-BF51-4A48-AA21-8FEF2D118598}" destId="{7A18B623-19D4-4A37-B959-54C5F8BCCC3C}" srcOrd="0" destOrd="0" parTransId="{1EBE290E-C799-41D1-8FB8-F1B83777A902}" sibTransId="{6DE8D2D3-B060-4E10-820D-41833BD5A627}"/>
    <dgm:cxn modelId="{3F755DE7-E8E5-4E62-B57A-E42FFAC905AC}" type="presOf" srcId="{13A4E0CB-4A6F-431A-A247-F84CA6CE6D2B}" destId="{AD1520BE-E7EB-4BFF-9F91-A9AD34213C2F}" srcOrd="0" destOrd="0" presId="urn:microsoft.com/office/officeart/2005/8/layout/default"/>
    <dgm:cxn modelId="{B485A3F3-EBC9-4F5A-9D18-184E7CF64C35}" type="presOf" srcId="{2F2EA949-68B8-4F58-A6EC-EEA8B160C606}" destId="{92B21887-D1E6-49F8-8FC3-C0C6C6767280}" srcOrd="0" destOrd="0" presId="urn:microsoft.com/office/officeart/2005/8/layout/default"/>
    <dgm:cxn modelId="{E58B2B89-120B-44B0-95EA-B33967296419}" type="presParOf" srcId="{03F96396-2B36-431E-8190-C5743076DE69}" destId="{2618C7B3-A1D0-4816-9099-66CE2FC14B35}" srcOrd="0" destOrd="0" presId="urn:microsoft.com/office/officeart/2005/8/layout/default"/>
    <dgm:cxn modelId="{E904EFC4-82AF-4D84-96B4-B0A340091C62}" type="presParOf" srcId="{03F96396-2B36-431E-8190-C5743076DE69}" destId="{85EF7992-A77D-4B3D-9203-351EC789823E}" srcOrd="1" destOrd="0" presId="urn:microsoft.com/office/officeart/2005/8/layout/default"/>
    <dgm:cxn modelId="{2974AA51-A27E-4D04-9EFB-2DD987742E8B}" type="presParOf" srcId="{03F96396-2B36-431E-8190-C5743076DE69}" destId="{DC1E7D99-C37F-427C-A259-13B7BFC5EACC}" srcOrd="2" destOrd="0" presId="urn:microsoft.com/office/officeart/2005/8/layout/default"/>
    <dgm:cxn modelId="{9B69C860-2E4B-4DF1-899D-5A6682FF3C97}" type="presParOf" srcId="{03F96396-2B36-431E-8190-C5743076DE69}" destId="{BED4A387-4859-425B-B581-B05926F768B3}" srcOrd="3" destOrd="0" presId="urn:microsoft.com/office/officeart/2005/8/layout/default"/>
    <dgm:cxn modelId="{531737DC-7990-4B60-9661-90E5607327CC}" type="presParOf" srcId="{03F96396-2B36-431E-8190-C5743076DE69}" destId="{AD1520BE-E7EB-4BFF-9F91-A9AD34213C2F}" srcOrd="4" destOrd="0" presId="urn:microsoft.com/office/officeart/2005/8/layout/default"/>
    <dgm:cxn modelId="{F8311E4F-6354-451C-8728-5694A2D25A37}" type="presParOf" srcId="{03F96396-2B36-431E-8190-C5743076DE69}" destId="{98090757-C404-4775-A685-2C5B5DCC8586}" srcOrd="5" destOrd="0" presId="urn:microsoft.com/office/officeart/2005/8/layout/default"/>
    <dgm:cxn modelId="{66711AEB-FF94-4ABF-BCC3-309B37BBD34F}" type="presParOf" srcId="{03F96396-2B36-431E-8190-C5743076DE69}" destId="{C8113288-AFE8-4EA5-95B9-8F965D973124}" srcOrd="6" destOrd="0" presId="urn:microsoft.com/office/officeart/2005/8/layout/default"/>
    <dgm:cxn modelId="{939775A5-8D26-4176-8FE9-1DD29E57F08B}" type="presParOf" srcId="{03F96396-2B36-431E-8190-C5743076DE69}" destId="{D0647859-F242-408C-A75A-E6FE59FEE5D9}" srcOrd="7" destOrd="0" presId="urn:microsoft.com/office/officeart/2005/8/layout/default"/>
    <dgm:cxn modelId="{9928C94F-3D3A-4918-B59C-97D57E6DEAED}" type="presParOf" srcId="{03F96396-2B36-431E-8190-C5743076DE69}" destId="{92B21887-D1E6-49F8-8FC3-C0C6C676728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C7BDDF-AEA8-48D8-BE0A-909FC1E6A150}"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US"/>
        </a:p>
      </dgm:t>
    </dgm:pt>
    <dgm:pt modelId="{43E2E43C-0FCF-4939-8E80-78947A8F492A}">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sz="1400" b="1" dirty="0"/>
            <a:t>Initiation</a:t>
          </a:r>
        </a:p>
      </dgm:t>
    </dgm:pt>
    <dgm:pt modelId="{63546864-E3CF-4000-B56D-3B40AC3AB86D}" type="parTrans" cxnId="{EFC9A210-8D26-45D1-ADED-16EC22121FDE}">
      <dgm:prSet/>
      <dgm:spPr/>
      <dgm:t>
        <a:bodyPr/>
        <a:lstStyle/>
        <a:p>
          <a:endParaRPr lang="en-US"/>
        </a:p>
      </dgm:t>
    </dgm:pt>
    <dgm:pt modelId="{0CEEDC1F-4F9A-45F5-8E83-53A8124EAFC3}" type="sibTrans" cxnId="{EFC9A210-8D26-45D1-ADED-16EC22121FDE}">
      <dgm:prSet/>
      <dgm:spPr/>
      <dgm:t>
        <a:bodyPr/>
        <a:lstStyle/>
        <a:p>
          <a:endParaRPr lang="en-US"/>
        </a:p>
      </dgm:t>
    </dgm:pt>
    <dgm:pt modelId="{6074BD72-ABE7-472C-9E8F-77297ECBBAF5}">
      <dgm:prSet custT="1"/>
      <dgm:spPr/>
      <dgm:t>
        <a:bodyPr/>
        <a:lstStyle/>
        <a:p>
          <a:pPr marL="91440" indent="-91440" rtl="0"/>
          <a:r>
            <a:rPr lang="en-US" sz="1200" dirty="0"/>
            <a:t>Define critical business values and goals</a:t>
          </a:r>
        </a:p>
      </dgm:t>
    </dgm:pt>
    <dgm:pt modelId="{82F58541-BAB3-402B-98C3-ACDC8EE8C923}" type="parTrans" cxnId="{FA3908A9-3FF6-4143-94C7-B3D797EEE0A0}">
      <dgm:prSet/>
      <dgm:spPr/>
      <dgm:t>
        <a:bodyPr/>
        <a:lstStyle/>
        <a:p>
          <a:endParaRPr lang="en-US"/>
        </a:p>
      </dgm:t>
    </dgm:pt>
    <dgm:pt modelId="{2F1EBB37-C363-4A59-A768-854573570D6C}" type="sibTrans" cxnId="{FA3908A9-3FF6-4143-94C7-B3D797EEE0A0}">
      <dgm:prSet/>
      <dgm:spPr/>
      <dgm:t>
        <a:bodyPr/>
        <a:lstStyle/>
        <a:p>
          <a:endParaRPr lang="en-US"/>
        </a:p>
      </dgm:t>
    </dgm:pt>
    <dgm:pt modelId="{E836CF61-95B0-4EFB-8E53-7EE1AB5C05C8}">
      <dgm:prSet custT="1"/>
      <dgm:spPr/>
      <dgm:t>
        <a:bodyPr/>
        <a:lstStyle/>
        <a:p>
          <a:pPr rtl="0">
            <a:lnSpc>
              <a:spcPct val="100000"/>
            </a:lnSpc>
          </a:pPr>
          <a:r>
            <a:rPr lang="en-US" sz="1400" b="1" dirty="0"/>
            <a:t>Information gathering</a:t>
          </a:r>
        </a:p>
      </dgm:t>
    </dgm:pt>
    <dgm:pt modelId="{7FDCA06D-9B31-4AC3-9DC9-3FE6CCC57192}" type="parTrans" cxnId="{4D27FF4E-44B8-4484-855C-8B36682537C3}">
      <dgm:prSet/>
      <dgm:spPr/>
      <dgm:t>
        <a:bodyPr/>
        <a:lstStyle/>
        <a:p>
          <a:endParaRPr lang="en-US"/>
        </a:p>
      </dgm:t>
    </dgm:pt>
    <dgm:pt modelId="{376F4802-6518-4E8C-90B5-332ACF147889}" type="sibTrans" cxnId="{4D27FF4E-44B8-4484-855C-8B36682537C3}">
      <dgm:prSet/>
      <dgm:spPr/>
      <dgm:t>
        <a:bodyPr/>
        <a:lstStyle/>
        <a:p>
          <a:endParaRPr lang="en-US"/>
        </a:p>
      </dgm:t>
    </dgm:pt>
    <dgm:pt modelId="{E0B9AF5F-1EFB-4B05-815F-33B278044ABD}">
      <dgm:prSet custT="1"/>
      <dgm:spPr/>
      <dgm:t>
        <a:bodyPr/>
        <a:lstStyle/>
        <a:p>
          <a:pPr rtl="0"/>
          <a:r>
            <a:rPr lang="en-US" sz="1400" b="1" dirty="0"/>
            <a:t>Manual testing</a:t>
          </a:r>
        </a:p>
      </dgm:t>
    </dgm:pt>
    <dgm:pt modelId="{3E604AA8-EE1C-4B86-9168-3B800322C87B}" type="parTrans" cxnId="{CB826982-84A1-4A63-8D8F-2AAC0C925A10}">
      <dgm:prSet/>
      <dgm:spPr/>
      <dgm:t>
        <a:bodyPr/>
        <a:lstStyle/>
        <a:p>
          <a:endParaRPr lang="en-US"/>
        </a:p>
      </dgm:t>
    </dgm:pt>
    <dgm:pt modelId="{B63530EE-D4AE-4BE5-BB30-3CE7EEC7F5C8}" type="sibTrans" cxnId="{CB826982-84A1-4A63-8D8F-2AAC0C925A10}">
      <dgm:prSet/>
      <dgm:spPr/>
      <dgm:t>
        <a:bodyPr/>
        <a:lstStyle/>
        <a:p>
          <a:endParaRPr lang="en-US"/>
        </a:p>
      </dgm:t>
    </dgm:pt>
    <dgm:pt modelId="{8260C1D2-3581-47B2-8581-262937201667}">
      <dgm:prSet custT="1"/>
      <dgm:spPr/>
      <dgm:t>
        <a:bodyPr/>
        <a:lstStyle/>
        <a:p>
          <a:pPr rtl="0">
            <a:lnSpc>
              <a:spcPct val="100000"/>
            </a:lnSpc>
          </a:pPr>
          <a:r>
            <a:rPr lang="en-US" sz="1400" b="1" dirty="0"/>
            <a:t>Result Analysis &amp; Reporting</a:t>
          </a:r>
        </a:p>
      </dgm:t>
    </dgm:pt>
    <dgm:pt modelId="{6EF7EDEE-D4AF-4C5C-9C49-CE56C3D20252}" type="parTrans" cxnId="{7E664D1C-7C47-40D2-8E4D-7878B19F0481}">
      <dgm:prSet/>
      <dgm:spPr/>
      <dgm:t>
        <a:bodyPr/>
        <a:lstStyle/>
        <a:p>
          <a:endParaRPr lang="en-US"/>
        </a:p>
      </dgm:t>
    </dgm:pt>
    <dgm:pt modelId="{142381F3-CCBE-4B4C-9397-36D548CF0A8A}" type="sibTrans" cxnId="{7E664D1C-7C47-40D2-8E4D-7878B19F0481}">
      <dgm:prSet/>
      <dgm:spPr/>
      <dgm:t>
        <a:bodyPr/>
        <a:lstStyle/>
        <a:p>
          <a:endParaRPr lang="en-US"/>
        </a:p>
      </dgm:t>
    </dgm:pt>
    <dgm:pt modelId="{58231928-2F71-4A10-8E76-DF9BFCD69C6A}">
      <dgm:prSet custT="1"/>
      <dgm:spPr/>
      <dgm:t>
        <a:bodyPr/>
        <a:lstStyle/>
        <a:p>
          <a:pPr marL="91440" indent="-91440" rtl="0"/>
          <a:r>
            <a:rPr lang="en-US" sz="1200" dirty="0"/>
            <a:t>Recommendations how to fix performance issues</a:t>
          </a:r>
        </a:p>
      </dgm:t>
    </dgm:pt>
    <dgm:pt modelId="{8174E4EB-D274-4CBF-98B7-A17FF7F411AC}" type="parTrans" cxnId="{8D38B5B8-6FA7-4FC8-9B97-28643D5F3C87}">
      <dgm:prSet/>
      <dgm:spPr/>
      <dgm:t>
        <a:bodyPr/>
        <a:lstStyle/>
        <a:p>
          <a:endParaRPr lang="en-US"/>
        </a:p>
      </dgm:t>
    </dgm:pt>
    <dgm:pt modelId="{1D1759B1-7D67-4C2D-AD96-D5570CFD1975}" type="sibTrans" cxnId="{8D38B5B8-6FA7-4FC8-9B97-28643D5F3C87}">
      <dgm:prSet/>
      <dgm:spPr/>
      <dgm:t>
        <a:bodyPr/>
        <a:lstStyle/>
        <a:p>
          <a:endParaRPr lang="en-US"/>
        </a:p>
      </dgm:t>
    </dgm:pt>
    <dgm:pt modelId="{B61EF078-ECC7-4CDD-921E-BFB87AD83BEE}">
      <dgm:prSet custT="1"/>
      <dgm:spPr/>
      <dgm:t>
        <a:bodyPr/>
        <a:lstStyle/>
        <a:p>
          <a:pPr marL="91440" indent="-91440" rtl="0"/>
          <a:r>
            <a:rPr lang="en-US" sz="1200" dirty="0"/>
            <a:t>Project schedule</a:t>
          </a:r>
        </a:p>
      </dgm:t>
    </dgm:pt>
    <dgm:pt modelId="{31EE0051-9C3F-4FE9-AA18-DB94B155CDE2}" type="parTrans" cxnId="{CCA5D36A-AB8F-4625-9437-BD0D5F98AE95}">
      <dgm:prSet/>
      <dgm:spPr/>
      <dgm:t>
        <a:bodyPr/>
        <a:lstStyle/>
        <a:p>
          <a:endParaRPr lang="en-US"/>
        </a:p>
      </dgm:t>
    </dgm:pt>
    <dgm:pt modelId="{1E7BA15E-C31F-4712-8608-E8B4E06DA156}" type="sibTrans" cxnId="{CCA5D36A-AB8F-4625-9437-BD0D5F98AE95}">
      <dgm:prSet/>
      <dgm:spPr/>
      <dgm:t>
        <a:bodyPr/>
        <a:lstStyle/>
        <a:p>
          <a:endParaRPr lang="en-US"/>
        </a:p>
      </dgm:t>
    </dgm:pt>
    <dgm:pt modelId="{75FB22A7-0666-4CC6-A1DF-1F5B26B62157}">
      <dgm:prSet custT="1"/>
      <dgm:spPr/>
      <dgm:t>
        <a:bodyPr/>
        <a:lstStyle/>
        <a:p>
          <a:pPr marL="91440" indent="-91440" rtl="0"/>
          <a:r>
            <a:rPr lang="en-US" sz="1200" dirty="0"/>
            <a:t>Design check-lists</a:t>
          </a:r>
        </a:p>
      </dgm:t>
    </dgm:pt>
    <dgm:pt modelId="{A7FFE834-7009-4A24-B799-9ED81F66765A}" type="sibTrans" cxnId="{D59CB572-A798-42E9-9261-5711DAAB197F}">
      <dgm:prSet/>
      <dgm:spPr/>
      <dgm:t>
        <a:bodyPr/>
        <a:lstStyle/>
        <a:p>
          <a:endParaRPr lang="en-US"/>
        </a:p>
      </dgm:t>
    </dgm:pt>
    <dgm:pt modelId="{5F968654-9036-4791-9681-05D53E40C6BF}" type="parTrans" cxnId="{D59CB572-A798-42E9-9261-5711DAAB197F}">
      <dgm:prSet/>
      <dgm:spPr/>
      <dgm:t>
        <a:bodyPr/>
        <a:lstStyle/>
        <a:p>
          <a:endParaRPr lang="en-US"/>
        </a:p>
      </dgm:t>
    </dgm:pt>
    <dgm:pt modelId="{4F57D416-F63A-439D-AE50-3A55DEFE7A7D}">
      <dgm:prSet custT="1"/>
      <dgm:spPr/>
      <dgm:t>
        <a:bodyPr/>
        <a:lstStyle/>
        <a:p>
          <a:pPr marL="91440" indent="-91440" rtl="0"/>
          <a:r>
            <a:rPr lang="en-US" sz="1200" dirty="0"/>
            <a:t>Test Strategy</a:t>
          </a:r>
        </a:p>
      </dgm:t>
    </dgm:pt>
    <dgm:pt modelId="{0E1A8FE2-7746-4E23-A993-B572043ED7DC}" type="sibTrans" cxnId="{AB9717B5-3A5E-4916-B4BE-4BD24494BA0C}">
      <dgm:prSet/>
      <dgm:spPr/>
      <dgm:t>
        <a:bodyPr/>
        <a:lstStyle/>
        <a:p>
          <a:endParaRPr lang="en-US"/>
        </a:p>
      </dgm:t>
    </dgm:pt>
    <dgm:pt modelId="{6AE0CE63-DF79-4864-8530-5466094571D3}" type="parTrans" cxnId="{AB9717B5-3A5E-4916-B4BE-4BD24494BA0C}">
      <dgm:prSet/>
      <dgm:spPr/>
      <dgm:t>
        <a:bodyPr/>
        <a:lstStyle/>
        <a:p>
          <a:endParaRPr lang="en-US"/>
        </a:p>
      </dgm:t>
    </dgm:pt>
    <dgm:pt modelId="{063D2D5F-E7B4-48F5-8A22-923AF5CFF94E}">
      <dgm:prSet custT="1"/>
      <dgm:spPr/>
      <dgm:t>
        <a:bodyPr/>
        <a:lstStyle/>
        <a:p>
          <a:pPr marL="91440" indent="-91440" rtl="0"/>
          <a:r>
            <a:rPr lang="en-US" sz="1200" dirty="0"/>
            <a:t>Infrastructure analysis</a:t>
          </a:r>
        </a:p>
      </dgm:t>
    </dgm:pt>
    <dgm:pt modelId="{4A82C1E3-67C6-41BE-9126-DD7564474CC1}" type="parTrans" cxnId="{F306B6BA-B8D4-4050-A1CB-A494C4EB85F1}">
      <dgm:prSet/>
      <dgm:spPr/>
      <dgm:t>
        <a:bodyPr/>
        <a:lstStyle/>
        <a:p>
          <a:endParaRPr lang="en-US"/>
        </a:p>
      </dgm:t>
    </dgm:pt>
    <dgm:pt modelId="{CC072176-ADDE-4738-95B4-442840B4D7BD}" type="sibTrans" cxnId="{F306B6BA-B8D4-4050-A1CB-A494C4EB85F1}">
      <dgm:prSet/>
      <dgm:spPr/>
      <dgm:t>
        <a:bodyPr/>
        <a:lstStyle/>
        <a:p>
          <a:endParaRPr lang="en-US"/>
        </a:p>
      </dgm:t>
    </dgm:pt>
    <dgm:pt modelId="{76F962E6-B68C-454A-8CE4-10CF4CE7B034}">
      <dgm:prSet custT="1"/>
      <dgm:spPr/>
      <dgm:t>
        <a:bodyPr/>
        <a:lstStyle/>
        <a:p>
          <a:pPr marL="91440" indent="-91440" rtl="0"/>
          <a:r>
            <a:rPr lang="en-US" sz="1200" dirty="0"/>
            <a:t>Performance requirements analysis</a:t>
          </a:r>
        </a:p>
      </dgm:t>
    </dgm:pt>
    <dgm:pt modelId="{2B412287-6523-457F-B1A7-8BE4543D3BDE}" type="parTrans" cxnId="{BB7EF826-D94A-48BC-9960-E2A6505ED90F}">
      <dgm:prSet/>
      <dgm:spPr/>
      <dgm:t>
        <a:bodyPr/>
        <a:lstStyle/>
        <a:p>
          <a:endParaRPr lang="en-US"/>
        </a:p>
      </dgm:t>
    </dgm:pt>
    <dgm:pt modelId="{28E4AC6E-B7F0-45D7-BB7C-09176D8A8A14}" type="sibTrans" cxnId="{BB7EF826-D94A-48BC-9960-E2A6505ED90F}">
      <dgm:prSet/>
      <dgm:spPr/>
      <dgm:t>
        <a:bodyPr/>
        <a:lstStyle/>
        <a:p>
          <a:endParaRPr lang="en-US"/>
        </a:p>
      </dgm:t>
    </dgm:pt>
    <dgm:pt modelId="{6280F1D3-4528-4DEF-81F3-425B1489B432}">
      <dgm:prSet custT="1"/>
      <dgm:spPr/>
      <dgm:t>
        <a:bodyPr/>
        <a:lstStyle/>
        <a:p>
          <a:pPr marL="91440" indent="-91440" rtl="0"/>
          <a:r>
            <a:rPr lang="en-US" sz="1200" dirty="0"/>
            <a:t>Summary report</a:t>
          </a:r>
        </a:p>
      </dgm:t>
    </dgm:pt>
    <dgm:pt modelId="{D8F5B771-3DBC-40A0-9EBE-BF1566976ECD}" type="parTrans" cxnId="{5046AB12-4657-458A-80D3-1CEB6690A565}">
      <dgm:prSet/>
      <dgm:spPr/>
      <dgm:t>
        <a:bodyPr/>
        <a:lstStyle/>
        <a:p>
          <a:endParaRPr lang="en-US"/>
        </a:p>
      </dgm:t>
    </dgm:pt>
    <dgm:pt modelId="{F8BA338F-EAC5-4317-BAD2-9DDEE8CA041A}" type="sibTrans" cxnId="{5046AB12-4657-458A-80D3-1CEB6690A565}">
      <dgm:prSet/>
      <dgm:spPr/>
      <dgm:t>
        <a:bodyPr/>
        <a:lstStyle/>
        <a:p>
          <a:endParaRPr lang="en-US"/>
        </a:p>
      </dgm:t>
    </dgm:pt>
    <dgm:pt modelId="{D3B42D34-BCD8-42DB-A647-B09B0312095A}">
      <dgm:prSet custT="1"/>
      <dgm:spPr/>
      <dgm:t>
        <a:bodyPr/>
        <a:lstStyle/>
        <a:p>
          <a:pPr marL="91440" indent="-91440" rtl="0"/>
          <a:r>
            <a:rPr lang="en-US" sz="1200" dirty="0"/>
            <a:t>Script generating</a:t>
          </a:r>
        </a:p>
      </dgm:t>
    </dgm:pt>
    <dgm:pt modelId="{4DF90260-986A-4D03-A793-BF43CE5A7E3C}" type="parTrans" cxnId="{DB7012C4-4DEC-4F37-AF3D-F1A046D08742}">
      <dgm:prSet/>
      <dgm:spPr/>
      <dgm:t>
        <a:bodyPr/>
        <a:lstStyle/>
        <a:p>
          <a:endParaRPr lang="en-US"/>
        </a:p>
      </dgm:t>
    </dgm:pt>
    <dgm:pt modelId="{1009077E-A435-4650-BDC6-0D3E3643A163}" type="sibTrans" cxnId="{DB7012C4-4DEC-4F37-AF3D-F1A046D08742}">
      <dgm:prSet/>
      <dgm:spPr/>
      <dgm:t>
        <a:bodyPr/>
        <a:lstStyle/>
        <a:p>
          <a:endParaRPr lang="en-US"/>
        </a:p>
      </dgm:t>
    </dgm:pt>
    <dgm:pt modelId="{EF9416AA-7C3A-4A74-B663-3C14668410BD}">
      <dgm:prSet custT="1"/>
      <dgm:spPr/>
      <dgm:t>
        <a:bodyPr/>
        <a:lstStyle/>
        <a:p>
          <a:pPr marL="91440" indent="-91440" rtl="0"/>
          <a:r>
            <a:rPr lang="en-US" sz="1200" dirty="0"/>
            <a:t>Manual preparation</a:t>
          </a:r>
        </a:p>
      </dgm:t>
    </dgm:pt>
    <dgm:pt modelId="{80E90E58-64D5-4671-BF15-3418A9F9871F}" type="parTrans" cxnId="{16C9F864-5214-4B7B-B408-CEBC8F72FAAB}">
      <dgm:prSet/>
      <dgm:spPr/>
      <dgm:t>
        <a:bodyPr/>
        <a:lstStyle/>
        <a:p>
          <a:endParaRPr lang="en-US"/>
        </a:p>
      </dgm:t>
    </dgm:pt>
    <dgm:pt modelId="{F1F5F8BA-E5B4-4CA3-83B4-B5F56E34096C}" type="sibTrans" cxnId="{16C9F864-5214-4B7B-B408-CEBC8F72FAAB}">
      <dgm:prSet/>
      <dgm:spPr/>
      <dgm:t>
        <a:bodyPr/>
        <a:lstStyle/>
        <a:p>
          <a:endParaRPr lang="en-US"/>
        </a:p>
      </dgm:t>
    </dgm:pt>
    <dgm:pt modelId="{1617F6B7-45AE-4C4E-A987-BEB8614813A6}">
      <dgm:prSet custT="1"/>
      <dgm:spPr/>
      <dgm:t>
        <a:bodyPr/>
        <a:lstStyle/>
        <a:p>
          <a:pPr marL="91440" indent="-91440" rtl="0"/>
          <a:r>
            <a:rPr lang="en-US" sz="1200" dirty="0"/>
            <a:t>Manual run and bottleneck searching </a:t>
          </a:r>
        </a:p>
      </dgm:t>
    </dgm:pt>
    <dgm:pt modelId="{1E617E8A-2E78-4311-8B15-F656DFA0EE0F}" type="parTrans" cxnId="{CE359C95-0CBB-44F2-A910-596DADCA6ED1}">
      <dgm:prSet/>
      <dgm:spPr/>
      <dgm:t>
        <a:bodyPr/>
        <a:lstStyle/>
        <a:p>
          <a:endParaRPr lang="en-US"/>
        </a:p>
      </dgm:t>
    </dgm:pt>
    <dgm:pt modelId="{B50A3B5F-32E6-4119-ACC5-B28431F374E8}" type="sibTrans" cxnId="{CE359C95-0CBB-44F2-A910-596DADCA6ED1}">
      <dgm:prSet/>
      <dgm:spPr/>
      <dgm:t>
        <a:bodyPr/>
        <a:lstStyle/>
        <a:p>
          <a:endParaRPr lang="en-US"/>
        </a:p>
      </dgm:t>
    </dgm:pt>
    <dgm:pt modelId="{14727F4C-38FB-4392-B32E-00D68B8D77D2}" type="pres">
      <dgm:prSet presAssocID="{DCC7BDDF-AEA8-48D8-BE0A-909FC1E6A150}" presName="Name0" presStyleCnt="0">
        <dgm:presLayoutVars>
          <dgm:dir/>
          <dgm:animLvl val="lvl"/>
          <dgm:resizeHandles val="exact"/>
        </dgm:presLayoutVars>
      </dgm:prSet>
      <dgm:spPr/>
    </dgm:pt>
    <dgm:pt modelId="{8653FFF3-0122-420E-8217-426CCE2E6CBB}" type="pres">
      <dgm:prSet presAssocID="{43E2E43C-0FCF-4939-8E80-78947A8F492A}" presName="composite" presStyleCnt="0"/>
      <dgm:spPr/>
    </dgm:pt>
    <dgm:pt modelId="{AA816505-2F05-44D3-8D12-1B8986AA85F9}" type="pres">
      <dgm:prSet presAssocID="{43E2E43C-0FCF-4939-8E80-78947A8F492A}" presName="parTx" presStyleLbl="node1" presStyleIdx="0" presStyleCnt="4" custScaleX="101606" custScaleY="100000">
        <dgm:presLayoutVars>
          <dgm:chMax val="0"/>
          <dgm:chPref val="0"/>
          <dgm:bulletEnabled val="1"/>
        </dgm:presLayoutVars>
      </dgm:prSet>
      <dgm:spPr/>
    </dgm:pt>
    <dgm:pt modelId="{CE6F5A2B-EF36-452D-9D8D-B1EA4E482C37}" type="pres">
      <dgm:prSet presAssocID="{43E2E43C-0FCF-4939-8E80-78947A8F492A}" presName="desTx" presStyleLbl="revTx" presStyleIdx="0" presStyleCnt="4" custScaleX="101756" custLinFactNeighborX="7805" custLinFactNeighborY="-87">
        <dgm:presLayoutVars>
          <dgm:bulletEnabled val="1"/>
        </dgm:presLayoutVars>
      </dgm:prSet>
      <dgm:spPr/>
    </dgm:pt>
    <dgm:pt modelId="{D93D7CEA-020E-4327-9D4F-14632C4F6660}" type="pres">
      <dgm:prSet presAssocID="{0CEEDC1F-4F9A-45F5-8E83-53A8124EAFC3}" presName="space" presStyleCnt="0"/>
      <dgm:spPr/>
    </dgm:pt>
    <dgm:pt modelId="{E813D335-4F18-4832-9CEE-F857974636B4}" type="pres">
      <dgm:prSet presAssocID="{E836CF61-95B0-4EFB-8E53-7EE1AB5C05C8}" presName="composite" presStyleCnt="0"/>
      <dgm:spPr/>
    </dgm:pt>
    <dgm:pt modelId="{25F968EF-FBB4-4130-9AED-38EDC25C109D}" type="pres">
      <dgm:prSet presAssocID="{E836CF61-95B0-4EFB-8E53-7EE1AB5C05C8}" presName="parTx" presStyleLbl="node1" presStyleIdx="1" presStyleCnt="4" custScaleX="110191" custScaleY="100000">
        <dgm:presLayoutVars>
          <dgm:chMax val="0"/>
          <dgm:chPref val="0"/>
          <dgm:bulletEnabled val="1"/>
        </dgm:presLayoutVars>
      </dgm:prSet>
      <dgm:spPr/>
    </dgm:pt>
    <dgm:pt modelId="{A36FBDF6-726C-4ABB-839F-AFCBD50A43FC}" type="pres">
      <dgm:prSet presAssocID="{E836CF61-95B0-4EFB-8E53-7EE1AB5C05C8}" presName="desTx" presStyleLbl="revTx" presStyleIdx="1" presStyleCnt="4" custScaleX="117185" custLinFactNeighborX="10358" custLinFactNeighborY="631">
        <dgm:presLayoutVars>
          <dgm:bulletEnabled val="1"/>
        </dgm:presLayoutVars>
      </dgm:prSet>
      <dgm:spPr/>
    </dgm:pt>
    <dgm:pt modelId="{658C87C1-E955-483D-B679-BB49B843D8AB}" type="pres">
      <dgm:prSet presAssocID="{376F4802-6518-4E8C-90B5-332ACF147889}" presName="space" presStyleCnt="0"/>
      <dgm:spPr/>
    </dgm:pt>
    <dgm:pt modelId="{9E510296-EB5D-407A-A57F-7FEAE53314D2}" type="pres">
      <dgm:prSet presAssocID="{E0B9AF5F-1EFB-4B05-815F-33B278044ABD}" presName="composite" presStyleCnt="0"/>
      <dgm:spPr/>
    </dgm:pt>
    <dgm:pt modelId="{E45EB829-D63B-4F7E-BDF0-A544E428BDA8}" type="pres">
      <dgm:prSet presAssocID="{E0B9AF5F-1EFB-4B05-815F-33B278044ABD}" presName="parTx" presStyleLbl="node1" presStyleIdx="2" presStyleCnt="4" custScaleX="113459" custScaleY="100000">
        <dgm:presLayoutVars>
          <dgm:chMax val="0"/>
          <dgm:chPref val="0"/>
          <dgm:bulletEnabled val="1"/>
        </dgm:presLayoutVars>
      </dgm:prSet>
      <dgm:spPr/>
    </dgm:pt>
    <dgm:pt modelId="{9C7E55AF-B5D5-4F72-98F0-E66897AAFE0E}" type="pres">
      <dgm:prSet presAssocID="{E0B9AF5F-1EFB-4B05-815F-33B278044ABD}" presName="desTx" presStyleLbl="revTx" presStyleIdx="2" presStyleCnt="4" custScaleX="111132" custLinFactNeighborX="11869" custLinFactNeighborY="631">
        <dgm:presLayoutVars>
          <dgm:bulletEnabled val="1"/>
        </dgm:presLayoutVars>
      </dgm:prSet>
      <dgm:spPr/>
    </dgm:pt>
    <dgm:pt modelId="{6544F81C-7BBC-4FD9-971D-58342FCDCB03}" type="pres">
      <dgm:prSet presAssocID="{B63530EE-D4AE-4BE5-BB30-3CE7EEC7F5C8}" presName="space" presStyleCnt="0"/>
      <dgm:spPr/>
    </dgm:pt>
    <dgm:pt modelId="{678C7C48-9DC5-4659-A9BA-41BA15482EBC}" type="pres">
      <dgm:prSet presAssocID="{8260C1D2-3581-47B2-8581-262937201667}" presName="composite" presStyleCnt="0"/>
      <dgm:spPr/>
    </dgm:pt>
    <dgm:pt modelId="{735BDDF6-6ED6-44D8-AD46-5D03F948EC4F}" type="pres">
      <dgm:prSet presAssocID="{8260C1D2-3581-47B2-8581-262937201667}" presName="parTx" presStyleLbl="node1" presStyleIdx="3" presStyleCnt="4" custScaleX="99481" custScaleY="100000">
        <dgm:presLayoutVars>
          <dgm:chMax val="0"/>
          <dgm:chPref val="0"/>
          <dgm:bulletEnabled val="1"/>
        </dgm:presLayoutVars>
      </dgm:prSet>
      <dgm:spPr/>
    </dgm:pt>
    <dgm:pt modelId="{610F2430-A2D2-4712-BA22-B2F05783B613}" type="pres">
      <dgm:prSet presAssocID="{8260C1D2-3581-47B2-8581-262937201667}" presName="desTx" presStyleLbl="revTx" presStyleIdx="3" presStyleCnt="4" custLinFactNeighborX="8937" custLinFactNeighborY="-1098">
        <dgm:presLayoutVars>
          <dgm:bulletEnabled val="1"/>
        </dgm:presLayoutVars>
      </dgm:prSet>
      <dgm:spPr/>
    </dgm:pt>
  </dgm:ptLst>
  <dgm:cxnLst>
    <dgm:cxn modelId="{64E7EE08-15D6-4FEA-A770-63EE81EA69FD}" type="presOf" srcId="{1617F6B7-45AE-4C4E-A987-BEB8614813A6}" destId="{9C7E55AF-B5D5-4F72-98F0-E66897AAFE0E}" srcOrd="0" destOrd="2" presId="urn:microsoft.com/office/officeart/2005/8/layout/chevron1"/>
    <dgm:cxn modelId="{BA498E0A-E90A-496A-95A2-3CF85DA8BC88}" type="presOf" srcId="{4F57D416-F63A-439D-AE50-3A55DEFE7A7D}" destId="{A36FBDF6-726C-4ABB-839F-AFCBD50A43FC}" srcOrd="0" destOrd="1" presId="urn:microsoft.com/office/officeart/2005/8/layout/chevron1"/>
    <dgm:cxn modelId="{E5C67E0C-93B3-47BB-82F0-C5E8BB775B15}" type="presOf" srcId="{B61EF078-ECC7-4CDD-921E-BFB87AD83BEE}" destId="{CE6F5A2B-EF36-452D-9D8D-B1EA4E482C37}" srcOrd="0" destOrd="1" presId="urn:microsoft.com/office/officeart/2005/8/layout/chevron1"/>
    <dgm:cxn modelId="{EFC9A210-8D26-45D1-ADED-16EC22121FDE}" srcId="{DCC7BDDF-AEA8-48D8-BE0A-909FC1E6A150}" destId="{43E2E43C-0FCF-4939-8E80-78947A8F492A}" srcOrd="0" destOrd="0" parTransId="{63546864-E3CF-4000-B56D-3B40AC3AB86D}" sibTransId="{0CEEDC1F-4F9A-45F5-8E83-53A8124EAFC3}"/>
    <dgm:cxn modelId="{5046AB12-4657-458A-80D3-1CEB6690A565}" srcId="{8260C1D2-3581-47B2-8581-262937201667}" destId="{6280F1D3-4528-4DEF-81F3-425B1489B432}" srcOrd="1" destOrd="0" parTransId="{D8F5B771-3DBC-40A0-9EBE-BF1566976ECD}" sibTransId="{F8BA338F-EAC5-4317-BAD2-9DDEE8CA041A}"/>
    <dgm:cxn modelId="{7E664D1C-7C47-40D2-8E4D-7878B19F0481}" srcId="{DCC7BDDF-AEA8-48D8-BE0A-909FC1E6A150}" destId="{8260C1D2-3581-47B2-8581-262937201667}" srcOrd="3" destOrd="0" parTransId="{6EF7EDEE-D4AF-4C5C-9C49-CE56C3D20252}" sibTransId="{142381F3-CCBE-4B4C-9397-36D548CF0A8A}"/>
    <dgm:cxn modelId="{89851925-03DE-4A55-A53F-30036B050016}" type="presOf" srcId="{DCC7BDDF-AEA8-48D8-BE0A-909FC1E6A150}" destId="{14727F4C-38FB-4392-B32E-00D68B8D77D2}" srcOrd="0" destOrd="0" presId="urn:microsoft.com/office/officeart/2005/8/layout/chevron1"/>
    <dgm:cxn modelId="{BB7EF826-D94A-48BC-9960-E2A6505ED90F}" srcId="{E836CF61-95B0-4EFB-8E53-7EE1AB5C05C8}" destId="{76F962E6-B68C-454A-8CE4-10CF4CE7B034}" srcOrd="2" destOrd="0" parTransId="{2B412287-6523-457F-B1A7-8BE4543D3BDE}" sibTransId="{28E4AC6E-B7F0-45D7-BB7C-09176D8A8A14}"/>
    <dgm:cxn modelId="{2CDF895E-99AD-4E9E-B1F0-4C880F2E47E4}" type="presOf" srcId="{063D2D5F-E7B4-48F5-8A22-923AF5CFF94E}" destId="{A36FBDF6-726C-4ABB-839F-AFCBD50A43FC}" srcOrd="0" destOrd="0" presId="urn:microsoft.com/office/officeart/2005/8/layout/chevron1"/>
    <dgm:cxn modelId="{55A6AE41-5064-44D5-8CED-0BFDF399B02C}" type="presOf" srcId="{75FB22A7-0666-4CC6-A1DF-1F5B26B62157}" destId="{A36FBDF6-726C-4ABB-839F-AFCBD50A43FC}" srcOrd="0" destOrd="3" presId="urn:microsoft.com/office/officeart/2005/8/layout/chevron1"/>
    <dgm:cxn modelId="{16C9F864-5214-4B7B-B408-CEBC8F72FAAB}" srcId="{E0B9AF5F-1EFB-4B05-815F-33B278044ABD}" destId="{EF9416AA-7C3A-4A74-B663-3C14668410BD}" srcOrd="1" destOrd="0" parTransId="{80E90E58-64D5-4671-BF15-3418A9F9871F}" sibTransId="{F1F5F8BA-E5B4-4CA3-83B4-B5F56E34096C}"/>
    <dgm:cxn modelId="{AB5FDC67-F7BA-4C0A-886A-8BE9060324E3}" type="presOf" srcId="{E0B9AF5F-1EFB-4B05-815F-33B278044ABD}" destId="{E45EB829-D63B-4F7E-BDF0-A544E428BDA8}" srcOrd="0" destOrd="0" presId="urn:microsoft.com/office/officeart/2005/8/layout/chevron1"/>
    <dgm:cxn modelId="{B2F9FD49-01BD-4B7F-9AB7-9FEDFE9E9EF5}" type="presOf" srcId="{EF9416AA-7C3A-4A74-B663-3C14668410BD}" destId="{9C7E55AF-B5D5-4F72-98F0-E66897AAFE0E}" srcOrd="0" destOrd="1" presId="urn:microsoft.com/office/officeart/2005/8/layout/chevron1"/>
    <dgm:cxn modelId="{C0C5324A-F4FA-4FAB-A512-4CE6BA2797D4}" type="presOf" srcId="{6074BD72-ABE7-472C-9E8F-77297ECBBAF5}" destId="{CE6F5A2B-EF36-452D-9D8D-B1EA4E482C37}" srcOrd="0" destOrd="0" presId="urn:microsoft.com/office/officeart/2005/8/layout/chevron1"/>
    <dgm:cxn modelId="{CCA5D36A-AB8F-4625-9437-BD0D5F98AE95}" srcId="{43E2E43C-0FCF-4939-8E80-78947A8F492A}" destId="{B61EF078-ECC7-4CDD-921E-BFB87AD83BEE}" srcOrd="1" destOrd="0" parTransId="{31EE0051-9C3F-4FE9-AA18-DB94B155CDE2}" sibTransId="{1E7BA15E-C31F-4712-8608-E8B4E06DA156}"/>
    <dgm:cxn modelId="{4D27FF4E-44B8-4484-855C-8B36682537C3}" srcId="{DCC7BDDF-AEA8-48D8-BE0A-909FC1E6A150}" destId="{E836CF61-95B0-4EFB-8E53-7EE1AB5C05C8}" srcOrd="1" destOrd="0" parTransId="{7FDCA06D-9B31-4AC3-9DC9-3FE6CCC57192}" sibTransId="{376F4802-6518-4E8C-90B5-332ACF147889}"/>
    <dgm:cxn modelId="{22161A70-93F2-4720-A3B5-8DBEE1EC7017}" type="presOf" srcId="{E836CF61-95B0-4EFB-8E53-7EE1AB5C05C8}" destId="{25F968EF-FBB4-4130-9AED-38EDC25C109D}" srcOrd="0" destOrd="0" presId="urn:microsoft.com/office/officeart/2005/8/layout/chevron1"/>
    <dgm:cxn modelId="{D59CB572-A798-42E9-9261-5711DAAB197F}" srcId="{E836CF61-95B0-4EFB-8E53-7EE1AB5C05C8}" destId="{75FB22A7-0666-4CC6-A1DF-1F5B26B62157}" srcOrd="3" destOrd="0" parTransId="{5F968654-9036-4791-9681-05D53E40C6BF}" sibTransId="{A7FFE834-7009-4A24-B799-9ED81F66765A}"/>
    <dgm:cxn modelId="{44887C78-9FEA-4B8E-A5F1-28DB8A0F3B1C}" type="presOf" srcId="{43E2E43C-0FCF-4939-8E80-78947A8F492A}" destId="{AA816505-2F05-44D3-8D12-1B8986AA85F9}" srcOrd="0" destOrd="0" presId="urn:microsoft.com/office/officeart/2005/8/layout/chevron1"/>
    <dgm:cxn modelId="{CB826982-84A1-4A63-8D8F-2AAC0C925A10}" srcId="{DCC7BDDF-AEA8-48D8-BE0A-909FC1E6A150}" destId="{E0B9AF5F-1EFB-4B05-815F-33B278044ABD}" srcOrd="2" destOrd="0" parTransId="{3E604AA8-EE1C-4B86-9168-3B800322C87B}" sibTransId="{B63530EE-D4AE-4BE5-BB30-3CE7EEC7F5C8}"/>
    <dgm:cxn modelId="{16BCEA88-CD81-465E-8025-CB96307A12D3}" type="presOf" srcId="{D3B42D34-BCD8-42DB-A647-B09B0312095A}" destId="{9C7E55AF-B5D5-4F72-98F0-E66897AAFE0E}" srcOrd="0" destOrd="0" presId="urn:microsoft.com/office/officeart/2005/8/layout/chevron1"/>
    <dgm:cxn modelId="{CE359C95-0CBB-44F2-A910-596DADCA6ED1}" srcId="{E0B9AF5F-1EFB-4B05-815F-33B278044ABD}" destId="{1617F6B7-45AE-4C4E-A987-BEB8614813A6}" srcOrd="2" destOrd="0" parTransId="{1E617E8A-2E78-4311-8B15-F656DFA0EE0F}" sibTransId="{B50A3B5F-32E6-4119-ACC5-B28431F374E8}"/>
    <dgm:cxn modelId="{49E7C39C-AA4F-4796-868C-D071157DACFC}" type="presOf" srcId="{76F962E6-B68C-454A-8CE4-10CF4CE7B034}" destId="{A36FBDF6-726C-4ABB-839F-AFCBD50A43FC}" srcOrd="0" destOrd="2" presId="urn:microsoft.com/office/officeart/2005/8/layout/chevron1"/>
    <dgm:cxn modelId="{FA3908A9-3FF6-4143-94C7-B3D797EEE0A0}" srcId="{43E2E43C-0FCF-4939-8E80-78947A8F492A}" destId="{6074BD72-ABE7-472C-9E8F-77297ECBBAF5}" srcOrd="0" destOrd="0" parTransId="{82F58541-BAB3-402B-98C3-ACDC8EE8C923}" sibTransId="{2F1EBB37-C363-4A59-A768-854573570D6C}"/>
    <dgm:cxn modelId="{AB9717B5-3A5E-4916-B4BE-4BD24494BA0C}" srcId="{E836CF61-95B0-4EFB-8E53-7EE1AB5C05C8}" destId="{4F57D416-F63A-439D-AE50-3A55DEFE7A7D}" srcOrd="1" destOrd="0" parTransId="{6AE0CE63-DF79-4864-8530-5466094571D3}" sibTransId="{0E1A8FE2-7746-4E23-A993-B572043ED7DC}"/>
    <dgm:cxn modelId="{8D38B5B8-6FA7-4FC8-9B97-28643D5F3C87}" srcId="{8260C1D2-3581-47B2-8581-262937201667}" destId="{58231928-2F71-4A10-8E76-DF9BFCD69C6A}" srcOrd="0" destOrd="0" parTransId="{8174E4EB-D274-4CBF-98B7-A17FF7F411AC}" sibTransId="{1D1759B1-7D67-4C2D-AD96-D5570CFD1975}"/>
    <dgm:cxn modelId="{F306B6BA-B8D4-4050-A1CB-A494C4EB85F1}" srcId="{E836CF61-95B0-4EFB-8E53-7EE1AB5C05C8}" destId="{063D2D5F-E7B4-48F5-8A22-923AF5CFF94E}" srcOrd="0" destOrd="0" parTransId="{4A82C1E3-67C6-41BE-9126-DD7564474CC1}" sibTransId="{CC072176-ADDE-4738-95B4-442840B4D7BD}"/>
    <dgm:cxn modelId="{DB7012C4-4DEC-4F37-AF3D-F1A046D08742}" srcId="{E0B9AF5F-1EFB-4B05-815F-33B278044ABD}" destId="{D3B42D34-BCD8-42DB-A647-B09B0312095A}" srcOrd="0" destOrd="0" parTransId="{4DF90260-986A-4D03-A793-BF43CE5A7E3C}" sibTransId="{1009077E-A435-4650-BDC6-0D3E3643A163}"/>
    <dgm:cxn modelId="{E9EBC3C4-166A-4BEB-B8D8-D7E35E49F4F8}" type="presOf" srcId="{8260C1D2-3581-47B2-8581-262937201667}" destId="{735BDDF6-6ED6-44D8-AD46-5D03F948EC4F}" srcOrd="0" destOrd="0" presId="urn:microsoft.com/office/officeart/2005/8/layout/chevron1"/>
    <dgm:cxn modelId="{F16E85E1-856F-4C08-8DDA-B361088E68E0}" type="presOf" srcId="{6280F1D3-4528-4DEF-81F3-425B1489B432}" destId="{610F2430-A2D2-4712-BA22-B2F05783B613}" srcOrd="0" destOrd="1" presId="urn:microsoft.com/office/officeart/2005/8/layout/chevron1"/>
    <dgm:cxn modelId="{179B87FC-C5D0-4C8F-933A-2015662284A2}" type="presOf" srcId="{58231928-2F71-4A10-8E76-DF9BFCD69C6A}" destId="{610F2430-A2D2-4712-BA22-B2F05783B613}" srcOrd="0" destOrd="0" presId="urn:microsoft.com/office/officeart/2005/8/layout/chevron1"/>
    <dgm:cxn modelId="{09A5B87D-0BBF-4FC1-9803-4B53DD8AA28F}" type="presParOf" srcId="{14727F4C-38FB-4392-B32E-00D68B8D77D2}" destId="{8653FFF3-0122-420E-8217-426CCE2E6CBB}" srcOrd="0" destOrd="0" presId="urn:microsoft.com/office/officeart/2005/8/layout/chevron1"/>
    <dgm:cxn modelId="{7C070C95-F98A-4C01-A1E7-708DA5181BD6}" type="presParOf" srcId="{8653FFF3-0122-420E-8217-426CCE2E6CBB}" destId="{AA816505-2F05-44D3-8D12-1B8986AA85F9}" srcOrd="0" destOrd="0" presId="urn:microsoft.com/office/officeart/2005/8/layout/chevron1"/>
    <dgm:cxn modelId="{9BDFE72C-CABF-4852-8C7A-6B747156945A}" type="presParOf" srcId="{8653FFF3-0122-420E-8217-426CCE2E6CBB}" destId="{CE6F5A2B-EF36-452D-9D8D-B1EA4E482C37}" srcOrd="1" destOrd="0" presId="urn:microsoft.com/office/officeart/2005/8/layout/chevron1"/>
    <dgm:cxn modelId="{6260DEA3-5FCC-4486-84DE-2B5679DB87F5}" type="presParOf" srcId="{14727F4C-38FB-4392-B32E-00D68B8D77D2}" destId="{D93D7CEA-020E-4327-9D4F-14632C4F6660}" srcOrd="1" destOrd="0" presId="urn:microsoft.com/office/officeart/2005/8/layout/chevron1"/>
    <dgm:cxn modelId="{0A686F17-11D7-41E3-9B13-A764288EA4BB}" type="presParOf" srcId="{14727F4C-38FB-4392-B32E-00D68B8D77D2}" destId="{E813D335-4F18-4832-9CEE-F857974636B4}" srcOrd="2" destOrd="0" presId="urn:microsoft.com/office/officeart/2005/8/layout/chevron1"/>
    <dgm:cxn modelId="{9504751A-74DE-4587-8DC0-C18DE8792E53}" type="presParOf" srcId="{E813D335-4F18-4832-9CEE-F857974636B4}" destId="{25F968EF-FBB4-4130-9AED-38EDC25C109D}" srcOrd="0" destOrd="0" presId="urn:microsoft.com/office/officeart/2005/8/layout/chevron1"/>
    <dgm:cxn modelId="{087C0326-9F83-4965-83B5-3CE4F7C6F258}" type="presParOf" srcId="{E813D335-4F18-4832-9CEE-F857974636B4}" destId="{A36FBDF6-726C-4ABB-839F-AFCBD50A43FC}" srcOrd="1" destOrd="0" presId="urn:microsoft.com/office/officeart/2005/8/layout/chevron1"/>
    <dgm:cxn modelId="{DD07752B-E4BC-4778-9579-9A9DA2B5C287}" type="presParOf" srcId="{14727F4C-38FB-4392-B32E-00D68B8D77D2}" destId="{658C87C1-E955-483D-B679-BB49B843D8AB}" srcOrd="3" destOrd="0" presId="urn:microsoft.com/office/officeart/2005/8/layout/chevron1"/>
    <dgm:cxn modelId="{A44ECE71-8855-442B-BC9C-B5126638EA9F}" type="presParOf" srcId="{14727F4C-38FB-4392-B32E-00D68B8D77D2}" destId="{9E510296-EB5D-407A-A57F-7FEAE53314D2}" srcOrd="4" destOrd="0" presId="urn:microsoft.com/office/officeart/2005/8/layout/chevron1"/>
    <dgm:cxn modelId="{F064DEA2-1E89-4080-9CA1-7CCCC4C268FB}" type="presParOf" srcId="{9E510296-EB5D-407A-A57F-7FEAE53314D2}" destId="{E45EB829-D63B-4F7E-BDF0-A544E428BDA8}" srcOrd="0" destOrd="0" presId="urn:microsoft.com/office/officeart/2005/8/layout/chevron1"/>
    <dgm:cxn modelId="{74E09696-A2BD-4122-9F47-3CBD25AF825B}" type="presParOf" srcId="{9E510296-EB5D-407A-A57F-7FEAE53314D2}" destId="{9C7E55AF-B5D5-4F72-98F0-E66897AAFE0E}" srcOrd="1" destOrd="0" presId="urn:microsoft.com/office/officeart/2005/8/layout/chevron1"/>
    <dgm:cxn modelId="{E0FAE737-CC4B-4078-AB2A-32BFCF433C0F}" type="presParOf" srcId="{14727F4C-38FB-4392-B32E-00D68B8D77D2}" destId="{6544F81C-7BBC-4FD9-971D-58342FCDCB03}" srcOrd="5" destOrd="0" presId="urn:microsoft.com/office/officeart/2005/8/layout/chevron1"/>
    <dgm:cxn modelId="{DE14746B-F26B-4467-94D8-78CEF8A7EFFB}" type="presParOf" srcId="{14727F4C-38FB-4392-B32E-00D68B8D77D2}" destId="{678C7C48-9DC5-4659-A9BA-41BA15482EBC}" srcOrd="6" destOrd="0" presId="urn:microsoft.com/office/officeart/2005/8/layout/chevron1"/>
    <dgm:cxn modelId="{ECD25945-A48C-49EE-8267-70E7CFA36D5D}" type="presParOf" srcId="{678C7C48-9DC5-4659-A9BA-41BA15482EBC}" destId="{735BDDF6-6ED6-44D8-AD46-5D03F948EC4F}" srcOrd="0" destOrd="0" presId="urn:microsoft.com/office/officeart/2005/8/layout/chevron1"/>
    <dgm:cxn modelId="{D77577A9-BB47-4BC1-88FA-2618C165D472}" type="presParOf" srcId="{678C7C48-9DC5-4659-A9BA-41BA15482EBC}" destId="{610F2430-A2D2-4712-BA22-B2F05783B613}" srcOrd="1"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7BDDF-AEA8-48D8-BE0A-909FC1E6A150}"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US"/>
        </a:p>
      </dgm:t>
    </dgm:pt>
    <dgm:pt modelId="{43E2E43C-0FCF-4939-8E80-78947A8F492A}">
      <dgm:prSet custT="1">
        <dgm:style>
          <a:lnRef idx="1">
            <a:schemeClr val="accent3"/>
          </a:lnRef>
          <a:fillRef idx="2">
            <a:schemeClr val="accent3"/>
          </a:fillRef>
          <a:effectRef idx="1">
            <a:schemeClr val="accent3"/>
          </a:effectRef>
          <a:fontRef idx="minor">
            <a:schemeClr val="dk1"/>
          </a:fontRef>
        </dgm:style>
      </dgm:prSet>
      <dgm:spPr>
        <a:solidFill>
          <a:srgbClr val="D7090C"/>
        </a:solidFill>
      </dgm:spPr>
      <dgm:t>
        <a:bodyPr/>
        <a:lstStyle/>
        <a:p>
          <a:pPr rtl="0"/>
          <a:r>
            <a:rPr lang="en-US" sz="1400" b="1" dirty="0">
              <a:solidFill>
                <a:schemeClr val="bg1"/>
              </a:solidFill>
            </a:rPr>
            <a:t>Automatized  comparation with requirements </a:t>
          </a:r>
        </a:p>
      </dgm:t>
    </dgm:pt>
    <dgm:pt modelId="{63546864-E3CF-4000-B56D-3B40AC3AB86D}" type="parTrans" cxnId="{EFC9A210-8D26-45D1-ADED-16EC22121FDE}">
      <dgm:prSet/>
      <dgm:spPr/>
      <dgm:t>
        <a:bodyPr/>
        <a:lstStyle/>
        <a:p>
          <a:endParaRPr lang="en-US"/>
        </a:p>
      </dgm:t>
    </dgm:pt>
    <dgm:pt modelId="{0CEEDC1F-4F9A-45F5-8E83-53A8124EAFC3}" type="sibTrans" cxnId="{EFC9A210-8D26-45D1-ADED-16EC22121FDE}">
      <dgm:prSet/>
      <dgm:spPr/>
      <dgm:t>
        <a:bodyPr/>
        <a:lstStyle/>
        <a:p>
          <a:endParaRPr lang="en-US"/>
        </a:p>
      </dgm:t>
    </dgm:pt>
    <dgm:pt modelId="{6074BD72-ABE7-472C-9E8F-77297ECBBAF5}">
      <dgm:prSet custT="1"/>
      <dgm:spPr/>
      <dgm:t>
        <a:bodyPr/>
        <a:lstStyle/>
        <a:p>
          <a:pPr marL="91440" indent="-91440" rtl="0"/>
          <a:r>
            <a:rPr lang="en-US" sz="1200" dirty="0"/>
            <a:t>Define metrics for comparations</a:t>
          </a:r>
        </a:p>
      </dgm:t>
    </dgm:pt>
    <dgm:pt modelId="{82F58541-BAB3-402B-98C3-ACDC8EE8C923}" type="parTrans" cxnId="{FA3908A9-3FF6-4143-94C7-B3D797EEE0A0}">
      <dgm:prSet/>
      <dgm:spPr/>
      <dgm:t>
        <a:bodyPr/>
        <a:lstStyle/>
        <a:p>
          <a:endParaRPr lang="en-US"/>
        </a:p>
      </dgm:t>
    </dgm:pt>
    <dgm:pt modelId="{2F1EBB37-C363-4A59-A768-854573570D6C}" type="sibTrans" cxnId="{FA3908A9-3FF6-4143-94C7-B3D797EEE0A0}">
      <dgm:prSet/>
      <dgm:spPr/>
      <dgm:t>
        <a:bodyPr/>
        <a:lstStyle/>
        <a:p>
          <a:endParaRPr lang="en-US"/>
        </a:p>
      </dgm:t>
    </dgm:pt>
    <dgm:pt modelId="{E836CF61-95B0-4EFB-8E53-7EE1AB5C05C8}">
      <dgm:prSet custT="1"/>
      <dgm:spPr/>
      <dgm:t>
        <a:bodyPr/>
        <a:lstStyle/>
        <a:p>
          <a:pPr rtl="0">
            <a:lnSpc>
              <a:spcPct val="100000"/>
            </a:lnSpc>
          </a:pPr>
          <a:r>
            <a:rPr lang="en-US" sz="1400" b="1" dirty="0">
              <a:solidFill>
                <a:schemeClr val="bg1"/>
              </a:solidFill>
            </a:rPr>
            <a:t>Automatized requirement generation</a:t>
          </a:r>
          <a:endParaRPr lang="en-US" sz="1400" b="1" dirty="0"/>
        </a:p>
      </dgm:t>
    </dgm:pt>
    <dgm:pt modelId="{7FDCA06D-9B31-4AC3-9DC9-3FE6CCC57192}" type="parTrans" cxnId="{4D27FF4E-44B8-4484-855C-8B36682537C3}">
      <dgm:prSet/>
      <dgm:spPr/>
      <dgm:t>
        <a:bodyPr/>
        <a:lstStyle/>
        <a:p>
          <a:endParaRPr lang="en-US"/>
        </a:p>
      </dgm:t>
    </dgm:pt>
    <dgm:pt modelId="{376F4802-6518-4E8C-90B5-332ACF147889}" type="sibTrans" cxnId="{4D27FF4E-44B8-4484-855C-8B36682537C3}">
      <dgm:prSet/>
      <dgm:spPr/>
      <dgm:t>
        <a:bodyPr/>
        <a:lstStyle/>
        <a:p>
          <a:endParaRPr lang="en-US"/>
        </a:p>
      </dgm:t>
    </dgm:pt>
    <dgm:pt modelId="{E0B9AF5F-1EFB-4B05-815F-33B278044ABD}">
      <dgm:prSet custT="1"/>
      <dgm:spPr/>
      <dgm:t>
        <a:bodyPr/>
        <a:lstStyle/>
        <a:p>
          <a:pPr rtl="0"/>
          <a:r>
            <a:rPr lang="en-US" sz="1400" b="1" dirty="0"/>
            <a:t>Semiautomatic bottleneck detection</a:t>
          </a:r>
        </a:p>
      </dgm:t>
    </dgm:pt>
    <dgm:pt modelId="{3E604AA8-EE1C-4B86-9168-3B800322C87B}" type="parTrans" cxnId="{CB826982-84A1-4A63-8D8F-2AAC0C925A10}">
      <dgm:prSet/>
      <dgm:spPr/>
      <dgm:t>
        <a:bodyPr/>
        <a:lstStyle/>
        <a:p>
          <a:endParaRPr lang="en-US"/>
        </a:p>
      </dgm:t>
    </dgm:pt>
    <dgm:pt modelId="{B63530EE-D4AE-4BE5-BB30-3CE7EEC7F5C8}" type="sibTrans" cxnId="{CB826982-84A1-4A63-8D8F-2AAC0C925A10}">
      <dgm:prSet/>
      <dgm:spPr/>
      <dgm:t>
        <a:bodyPr/>
        <a:lstStyle/>
        <a:p>
          <a:endParaRPr lang="en-US"/>
        </a:p>
      </dgm:t>
    </dgm:pt>
    <dgm:pt modelId="{8260C1D2-3581-47B2-8581-262937201667}">
      <dgm:prSet custT="1"/>
      <dgm:spPr/>
      <dgm:t>
        <a:bodyPr/>
        <a:lstStyle/>
        <a:p>
          <a:pPr rtl="0">
            <a:lnSpc>
              <a:spcPct val="100000"/>
            </a:lnSpc>
          </a:pPr>
          <a:r>
            <a:rPr lang="en-US" sz="1400" b="1" dirty="0"/>
            <a:t>Anomaly detection</a:t>
          </a:r>
        </a:p>
      </dgm:t>
    </dgm:pt>
    <dgm:pt modelId="{6EF7EDEE-D4AF-4C5C-9C49-CE56C3D20252}" type="parTrans" cxnId="{7E664D1C-7C47-40D2-8E4D-7878B19F0481}">
      <dgm:prSet/>
      <dgm:spPr/>
      <dgm:t>
        <a:bodyPr/>
        <a:lstStyle/>
        <a:p>
          <a:endParaRPr lang="en-US"/>
        </a:p>
      </dgm:t>
    </dgm:pt>
    <dgm:pt modelId="{142381F3-CCBE-4B4C-9397-36D548CF0A8A}" type="sibTrans" cxnId="{7E664D1C-7C47-40D2-8E4D-7878B19F0481}">
      <dgm:prSet/>
      <dgm:spPr/>
      <dgm:t>
        <a:bodyPr/>
        <a:lstStyle/>
        <a:p>
          <a:endParaRPr lang="en-US"/>
        </a:p>
      </dgm:t>
    </dgm:pt>
    <dgm:pt modelId="{58231928-2F71-4A10-8E76-DF9BFCD69C6A}">
      <dgm:prSet custT="1"/>
      <dgm:spPr/>
      <dgm:t>
        <a:bodyPr/>
        <a:lstStyle/>
        <a:p>
          <a:pPr marL="91440" indent="-91440" rtl="0"/>
          <a:r>
            <a:rPr lang="en-US" sz="1200" dirty="0"/>
            <a:t>Context depending </a:t>
          </a:r>
        </a:p>
      </dgm:t>
    </dgm:pt>
    <dgm:pt modelId="{8174E4EB-D274-4CBF-98B7-A17FF7F411AC}" type="parTrans" cxnId="{8D38B5B8-6FA7-4FC8-9B97-28643D5F3C87}">
      <dgm:prSet/>
      <dgm:spPr/>
      <dgm:t>
        <a:bodyPr/>
        <a:lstStyle/>
        <a:p>
          <a:endParaRPr lang="en-US"/>
        </a:p>
      </dgm:t>
    </dgm:pt>
    <dgm:pt modelId="{1D1759B1-7D67-4C2D-AD96-D5570CFD1975}" type="sibTrans" cxnId="{8D38B5B8-6FA7-4FC8-9B97-28643D5F3C87}">
      <dgm:prSet/>
      <dgm:spPr/>
      <dgm:t>
        <a:bodyPr/>
        <a:lstStyle/>
        <a:p>
          <a:endParaRPr lang="en-US"/>
        </a:p>
      </dgm:t>
    </dgm:pt>
    <dgm:pt modelId="{063D2D5F-E7B4-48F5-8A22-923AF5CFF94E}">
      <dgm:prSet custT="1"/>
      <dgm:spPr/>
      <dgm:t>
        <a:bodyPr/>
        <a:lstStyle/>
        <a:p>
          <a:pPr marL="91440" indent="-91440" rtl="0"/>
          <a:r>
            <a:rPr lang="en-US" sz="1200" dirty="0"/>
            <a:t>Arima forecasting expected results</a:t>
          </a:r>
        </a:p>
      </dgm:t>
    </dgm:pt>
    <dgm:pt modelId="{4A82C1E3-67C6-41BE-9126-DD7564474CC1}" type="parTrans" cxnId="{F306B6BA-B8D4-4050-A1CB-A494C4EB85F1}">
      <dgm:prSet/>
      <dgm:spPr/>
      <dgm:t>
        <a:bodyPr/>
        <a:lstStyle/>
        <a:p>
          <a:endParaRPr lang="en-US"/>
        </a:p>
      </dgm:t>
    </dgm:pt>
    <dgm:pt modelId="{CC072176-ADDE-4738-95B4-442840B4D7BD}" type="sibTrans" cxnId="{F306B6BA-B8D4-4050-A1CB-A494C4EB85F1}">
      <dgm:prSet/>
      <dgm:spPr/>
      <dgm:t>
        <a:bodyPr/>
        <a:lstStyle/>
        <a:p>
          <a:endParaRPr lang="en-US"/>
        </a:p>
      </dgm:t>
    </dgm:pt>
    <dgm:pt modelId="{D3B42D34-BCD8-42DB-A647-B09B0312095A}">
      <dgm:prSet custT="1"/>
      <dgm:spPr/>
      <dgm:t>
        <a:bodyPr/>
        <a:lstStyle/>
        <a:p>
          <a:pPr marL="91440" indent="-91440" rtl="0"/>
          <a:r>
            <a:rPr lang="en-US" sz="1200" dirty="0"/>
            <a:t>Cluster analysis</a:t>
          </a:r>
        </a:p>
      </dgm:t>
    </dgm:pt>
    <dgm:pt modelId="{4DF90260-986A-4D03-A793-BF43CE5A7E3C}" type="parTrans" cxnId="{DB7012C4-4DEC-4F37-AF3D-F1A046D08742}">
      <dgm:prSet/>
      <dgm:spPr/>
      <dgm:t>
        <a:bodyPr/>
        <a:lstStyle/>
        <a:p>
          <a:endParaRPr lang="en-US"/>
        </a:p>
      </dgm:t>
    </dgm:pt>
    <dgm:pt modelId="{1009077E-A435-4650-BDC6-0D3E3643A163}" type="sibTrans" cxnId="{DB7012C4-4DEC-4F37-AF3D-F1A046D08742}">
      <dgm:prSet/>
      <dgm:spPr/>
      <dgm:t>
        <a:bodyPr/>
        <a:lstStyle/>
        <a:p>
          <a:endParaRPr lang="en-US"/>
        </a:p>
      </dgm:t>
    </dgm:pt>
    <dgm:pt modelId="{BB5A3942-0BA0-4932-B0CC-276391C60847}">
      <dgm:prSet custT="1"/>
      <dgm:spPr/>
      <dgm:t>
        <a:bodyPr/>
        <a:lstStyle/>
        <a:p>
          <a:pPr marL="91440" indent="-91440" rtl="0"/>
          <a:r>
            <a:rPr lang="en-US" sz="1200" dirty="0"/>
            <a:t>Correlation heatmaps</a:t>
          </a:r>
        </a:p>
      </dgm:t>
    </dgm:pt>
    <dgm:pt modelId="{1D6B021B-3127-45A2-9406-4683D8EF18BE}" type="parTrans" cxnId="{8D5F0C53-07B1-472E-ADC3-5423B418E416}">
      <dgm:prSet/>
      <dgm:spPr/>
      <dgm:t>
        <a:bodyPr/>
        <a:lstStyle/>
        <a:p>
          <a:endParaRPr lang="en-US"/>
        </a:p>
      </dgm:t>
    </dgm:pt>
    <dgm:pt modelId="{49BC6BB7-3E8F-4BF4-B276-4846FB49CEDC}" type="sibTrans" cxnId="{8D5F0C53-07B1-472E-ADC3-5423B418E416}">
      <dgm:prSet/>
      <dgm:spPr/>
      <dgm:t>
        <a:bodyPr/>
        <a:lstStyle/>
        <a:p>
          <a:endParaRPr lang="en-US"/>
        </a:p>
      </dgm:t>
    </dgm:pt>
    <dgm:pt modelId="{77CCA9B9-60CB-453F-A4E9-3C7D0C5A67DB}">
      <dgm:prSet custT="1"/>
      <dgm:spPr/>
      <dgm:t>
        <a:bodyPr/>
        <a:lstStyle/>
        <a:p>
          <a:pPr marL="91440" indent="-91440" rtl="0"/>
          <a:endParaRPr lang="en-US" sz="1200" dirty="0"/>
        </a:p>
      </dgm:t>
    </dgm:pt>
    <dgm:pt modelId="{5617AA90-DAA4-4DEA-A329-66BB99B98D2F}" type="parTrans" cxnId="{1269D493-D954-4EB5-AC41-A0688936F7EF}">
      <dgm:prSet/>
      <dgm:spPr/>
      <dgm:t>
        <a:bodyPr/>
        <a:lstStyle/>
        <a:p>
          <a:endParaRPr lang="en-US"/>
        </a:p>
      </dgm:t>
    </dgm:pt>
    <dgm:pt modelId="{99B742F0-A5DD-43D6-9958-0F5A363A1570}" type="sibTrans" cxnId="{1269D493-D954-4EB5-AC41-A0688936F7EF}">
      <dgm:prSet/>
      <dgm:spPr/>
      <dgm:t>
        <a:bodyPr/>
        <a:lstStyle/>
        <a:p>
          <a:endParaRPr lang="en-US"/>
        </a:p>
      </dgm:t>
    </dgm:pt>
    <dgm:pt modelId="{EE7DED17-43E1-4B1F-A804-D9BDF7A55BD0}">
      <dgm:prSet custT="1"/>
      <dgm:spPr/>
      <dgm:t>
        <a:bodyPr/>
        <a:lstStyle/>
        <a:p>
          <a:pPr marL="91440" indent="-91440" rtl="0"/>
          <a:r>
            <a:rPr lang="en-US" sz="1200" dirty="0"/>
            <a:t>Moving median</a:t>
          </a:r>
        </a:p>
      </dgm:t>
    </dgm:pt>
    <dgm:pt modelId="{EB68FC86-6B95-4DB2-A096-1C91CD397AAB}" type="parTrans" cxnId="{1DFD6370-7735-4744-AB52-C04A736BFE65}">
      <dgm:prSet/>
      <dgm:spPr/>
      <dgm:t>
        <a:bodyPr/>
        <a:lstStyle/>
        <a:p>
          <a:endParaRPr lang="en-US"/>
        </a:p>
      </dgm:t>
    </dgm:pt>
    <dgm:pt modelId="{D0648E0D-CFF2-479F-9EC6-5C7A461D42F2}" type="sibTrans" cxnId="{1DFD6370-7735-4744-AB52-C04A736BFE65}">
      <dgm:prSet/>
      <dgm:spPr/>
      <dgm:t>
        <a:bodyPr/>
        <a:lstStyle/>
        <a:p>
          <a:endParaRPr lang="en-US"/>
        </a:p>
      </dgm:t>
    </dgm:pt>
    <dgm:pt modelId="{A176F6E2-F64E-4C5D-9634-AB316B9246A0}">
      <dgm:prSet custT="1"/>
      <dgm:spPr/>
      <dgm:t>
        <a:bodyPr/>
        <a:lstStyle/>
        <a:p>
          <a:pPr marL="91440" indent="-91440" rtl="0"/>
          <a:r>
            <a:rPr lang="en-US" sz="1200" dirty="0"/>
            <a:t>Robust statistic</a:t>
          </a:r>
        </a:p>
      </dgm:t>
    </dgm:pt>
    <dgm:pt modelId="{77743624-6D9B-42A2-8448-21BFE5B08F14}" type="parTrans" cxnId="{88FD08F1-DB7A-4A92-81BD-80542875C978}">
      <dgm:prSet/>
      <dgm:spPr/>
      <dgm:t>
        <a:bodyPr/>
        <a:lstStyle/>
        <a:p>
          <a:endParaRPr lang="en-US"/>
        </a:p>
      </dgm:t>
    </dgm:pt>
    <dgm:pt modelId="{EB796FD0-DDB6-4F1F-B7DC-631FECE6D397}" type="sibTrans" cxnId="{88FD08F1-DB7A-4A92-81BD-80542875C978}">
      <dgm:prSet/>
      <dgm:spPr/>
      <dgm:t>
        <a:bodyPr/>
        <a:lstStyle/>
        <a:p>
          <a:endParaRPr lang="en-US"/>
        </a:p>
      </dgm:t>
    </dgm:pt>
    <dgm:pt modelId="{0792D105-079A-402F-89AF-7F59044A9952}">
      <dgm:prSet custT="1"/>
      <dgm:spPr/>
      <dgm:t>
        <a:bodyPr/>
        <a:lstStyle/>
        <a:p>
          <a:pPr marL="91440" indent="-91440" rtl="0"/>
          <a:r>
            <a:rPr lang="en-US" sz="1200" dirty="0"/>
            <a:t>Defined requirements</a:t>
          </a:r>
        </a:p>
      </dgm:t>
    </dgm:pt>
    <dgm:pt modelId="{96359E00-8360-4E0C-B2AE-3D54D5E8BD9B}" type="parTrans" cxnId="{A6130798-DBC0-4C56-9936-D7B2FDE6F338}">
      <dgm:prSet/>
      <dgm:spPr/>
      <dgm:t>
        <a:bodyPr/>
        <a:lstStyle/>
        <a:p>
          <a:endParaRPr lang="en-US"/>
        </a:p>
      </dgm:t>
    </dgm:pt>
    <dgm:pt modelId="{2FBD7188-CE9B-46AA-BAFB-1F0758392306}" type="sibTrans" cxnId="{A6130798-DBC0-4C56-9936-D7B2FDE6F338}">
      <dgm:prSet/>
      <dgm:spPr/>
      <dgm:t>
        <a:bodyPr/>
        <a:lstStyle/>
        <a:p>
          <a:endParaRPr lang="en-US"/>
        </a:p>
      </dgm:t>
    </dgm:pt>
    <dgm:pt modelId="{14727F4C-38FB-4392-B32E-00D68B8D77D2}" type="pres">
      <dgm:prSet presAssocID="{DCC7BDDF-AEA8-48D8-BE0A-909FC1E6A150}" presName="Name0" presStyleCnt="0">
        <dgm:presLayoutVars>
          <dgm:dir/>
          <dgm:animLvl val="lvl"/>
          <dgm:resizeHandles val="exact"/>
        </dgm:presLayoutVars>
      </dgm:prSet>
      <dgm:spPr/>
    </dgm:pt>
    <dgm:pt modelId="{8653FFF3-0122-420E-8217-426CCE2E6CBB}" type="pres">
      <dgm:prSet presAssocID="{43E2E43C-0FCF-4939-8E80-78947A8F492A}" presName="composite" presStyleCnt="0"/>
      <dgm:spPr/>
    </dgm:pt>
    <dgm:pt modelId="{AA816505-2F05-44D3-8D12-1B8986AA85F9}" type="pres">
      <dgm:prSet presAssocID="{43E2E43C-0FCF-4939-8E80-78947A8F492A}" presName="parTx" presStyleLbl="node1" presStyleIdx="0" presStyleCnt="4" custScaleX="101606" custScaleY="100000">
        <dgm:presLayoutVars>
          <dgm:chMax val="0"/>
          <dgm:chPref val="0"/>
          <dgm:bulletEnabled val="1"/>
        </dgm:presLayoutVars>
      </dgm:prSet>
      <dgm:spPr/>
    </dgm:pt>
    <dgm:pt modelId="{CE6F5A2B-EF36-452D-9D8D-B1EA4E482C37}" type="pres">
      <dgm:prSet presAssocID="{43E2E43C-0FCF-4939-8E80-78947A8F492A}" presName="desTx" presStyleLbl="revTx" presStyleIdx="0" presStyleCnt="4" custScaleX="101756" custLinFactNeighborX="7805" custLinFactNeighborY="-87">
        <dgm:presLayoutVars>
          <dgm:bulletEnabled val="1"/>
        </dgm:presLayoutVars>
      </dgm:prSet>
      <dgm:spPr/>
    </dgm:pt>
    <dgm:pt modelId="{D93D7CEA-020E-4327-9D4F-14632C4F6660}" type="pres">
      <dgm:prSet presAssocID="{0CEEDC1F-4F9A-45F5-8E83-53A8124EAFC3}" presName="space" presStyleCnt="0"/>
      <dgm:spPr/>
    </dgm:pt>
    <dgm:pt modelId="{E813D335-4F18-4832-9CEE-F857974636B4}" type="pres">
      <dgm:prSet presAssocID="{E836CF61-95B0-4EFB-8E53-7EE1AB5C05C8}" presName="composite" presStyleCnt="0"/>
      <dgm:spPr/>
    </dgm:pt>
    <dgm:pt modelId="{25F968EF-FBB4-4130-9AED-38EDC25C109D}" type="pres">
      <dgm:prSet presAssocID="{E836CF61-95B0-4EFB-8E53-7EE1AB5C05C8}" presName="parTx" presStyleLbl="node1" presStyleIdx="1" presStyleCnt="4" custScaleX="110191" custScaleY="100000">
        <dgm:presLayoutVars>
          <dgm:chMax val="0"/>
          <dgm:chPref val="0"/>
          <dgm:bulletEnabled val="1"/>
        </dgm:presLayoutVars>
      </dgm:prSet>
      <dgm:spPr/>
    </dgm:pt>
    <dgm:pt modelId="{A36FBDF6-726C-4ABB-839F-AFCBD50A43FC}" type="pres">
      <dgm:prSet presAssocID="{E836CF61-95B0-4EFB-8E53-7EE1AB5C05C8}" presName="desTx" presStyleLbl="revTx" presStyleIdx="1" presStyleCnt="4" custScaleX="117185" custLinFactNeighborX="10358" custLinFactNeighborY="631">
        <dgm:presLayoutVars>
          <dgm:bulletEnabled val="1"/>
        </dgm:presLayoutVars>
      </dgm:prSet>
      <dgm:spPr/>
    </dgm:pt>
    <dgm:pt modelId="{658C87C1-E955-483D-B679-BB49B843D8AB}" type="pres">
      <dgm:prSet presAssocID="{376F4802-6518-4E8C-90B5-332ACF147889}" presName="space" presStyleCnt="0"/>
      <dgm:spPr/>
    </dgm:pt>
    <dgm:pt modelId="{9E510296-EB5D-407A-A57F-7FEAE53314D2}" type="pres">
      <dgm:prSet presAssocID="{E0B9AF5F-1EFB-4B05-815F-33B278044ABD}" presName="composite" presStyleCnt="0"/>
      <dgm:spPr/>
    </dgm:pt>
    <dgm:pt modelId="{E45EB829-D63B-4F7E-BDF0-A544E428BDA8}" type="pres">
      <dgm:prSet presAssocID="{E0B9AF5F-1EFB-4B05-815F-33B278044ABD}" presName="parTx" presStyleLbl="node1" presStyleIdx="2" presStyleCnt="4" custScaleX="113459" custScaleY="100000">
        <dgm:presLayoutVars>
          <dgm:chMax val="0"/>
          <dgm:chPref val="0"/>
          <dgm:bulletEnabled val="1"/>
        </dgm:presLayoutVars>
      </dgm:prSet>
      <dgm:spPr/>
    </dgm:pt>
    <dgm:pt modelId="{9C7E55AF-B5D5-4F72-98F0-E66897AAFE0E}" type="pres">
      <dgm:prSet presAssocID="{E0B9AF5F-1EFB-4B05-815F-33B278044ABD}" presName="desTx" presStyleLbl="revTx" presStyleIdx="2" presStyleCnt="4" custScaleX="111132" custLinFactNeighborX="11869" custLinFactNeighborY="631">
        <dgm:presLayoutVars>
          <dgm:bulletEnabled val="1"/>
        </dgm:presLayoutVars>
      </dgm:prSet>
      <dgm:spPr/>
    </dgm:pt>
    <dgm:pt modelId="{6544F81C-7BBC-4FD9-971D-58342FCDCB03}" type="pres">
      <dgm:prSet presAssocID="{B63530EE-D4AE-4BE5-BB30-3CE7EEC7F5C8}" presName="space" presStyleCnt="0"/>
      <dgm:spPr/>
    </dgm:pt>
    <dgm:pt modelId="{678C7C48-9DC5-4659-A9BA-41BA15482EBC}" type="pres">
      <dgm:prSet presAssocID="{8260C1D2-3581-47B2-8581-262937201667}" presName="composite" presStyleCnt="0"/>
      <dgm:spPr/>
    </dgm:pt>
    <dgm:pt modelId="{735BDDF6-6ED6-44D8-AD46-5D03F948EC4F}" type="pres">
      <dgm:prSet presAssocID="{8260C1D2-3581-47B2-8581-262937201667}" presName="parTx" presStyleLbl="node1" presStyleIdx="3" presStyleCnt="4" custScaleX="99481" custScaleY="100000">
        <dgm:presLayoutVars>
          <dgm:chMax val="0"/>
          <dgm:chPref val="0"/>
          <dgm:bulletEnabled val="1"/>
        </dgm:presLayoutVars>
      </dgm:prSet>
      <dgm:spPr/>
    </dgm:pt>
    <dgm:pt modelId="{610F2430-A2D2-4712-BA22-B2F05783B613}" type="pres">
      <dgm:prSet presAssocID="{8260C1D2-3581-47B2-8581-262937201667}" presName="desTx" presStyleLbl="revTx" presStyleIdx="3" presStyleCnt="4" custLinFactNeighborX="8937" custLinFactNeighborY="-1098">
        <dgm:presLayoutVars>
          <dgm:bulletEnabled val="1"/>
        </dgm:presLayoutVars>
      </dgm:prSet>
      <dgm:spPr/>
    </dgm:pt>
  </dgm:ptLst>
  <dgm:cxnLst>
    <dgm:cxn modelId="{EFC9A210-8D26-45D1-ADED-16EC22121FDE}" srcId="{DCC7BDDF-AEA8-48D8-BE0A-909FC1E6A150}" destId="{43E2E43C-0FCF-4939-8E80-78947A8F492A}" srcOrd="0" destOrd="0" parTransId="{63546864-E3CF-4000-B56D-3B40AC3AB86D}" sibTransId="{0CEEDC1F-4F9A-45F5-8E83-53A8124EAFC3}"/>
    <dgm:cxn modelId="{7E664D1C-7C47-40D2-8E4D-7878B19F0481}" srcId="{DCC7BDDF-AEA8-48D8-BE0A-909FC1E6A150}" destId="{8260C1D2-3581-47B2-8581-262937201667}" srcOrd="3" destOrd="0" parTransId="{6EF7EDEE-D4AF-4C5C-9C49-CE56C3D20252}" sibTransId="{142381F3-CCBE-4B4C-9397-36D548CF0A8A}"/>
    <dgm:cxn modelId="{89851925-03DE-4A55-A53F-30036B050016}" type="presOf" srcId="{DCC7BDDF-AEA8-48D8-BE0A-909FC1E6A150}" destId="{14727F4C-38FB-4392-B32E-00D68B8D77D2}" srcOrd="0" destOrd="0" presId="urn:microsoft.com/office/officeart/2005/8/layout/chevron1"/>
    <dgm:cxn modelId="{14638B33-4975-4FCB-9B80-2585C47466D0}" type="presOf" srcId="{EE7DED17-43E1-4B1F-A804-D9BDF7A55BD0}" destId="{610F2430-A2D2-4712-BA22-B2F05783B613}" srcOrd="0" destOrd="1" presId="urn:microsoft.com/office/officeart/2005/8/layout/chevron1"/>
    <dgm:cxn modelId="{2CDF895E-99AD-4E9E-B1F0-4C880F2E47E4}" type="presOf" srcId="{063D2D5F-E7B4-48F5-8A22-923AF5CFF94E}" destId="{A36FBDF6-726C-4ABB-839F-AFCBD50A43FC}" srcOrd="0" destOrd="0" presId="urn:microsoft.com/office/officeart/2005/8/layout/chevron1"/>
    <dgm:cxn modelId="{AB5FDC67-F7BA-4C0A-886A-8BE9060324E3}" type="presOf" srcId="{E0B9AF5F-1EFB-4B05-815F-33B278044ABD}" destId="{E45EB829-D63B-4F7E-BDF0-A544E428BDA8}" srcOrd="0" destOrd="0" presId="urn:microsoft.com/office/officeart/2005/8/layout/chevron1"/>
    <dgm:cxn modelId="{C0C5324A-F4FA-4FAB-A512-4CE6BA2797D4}" type="presOf" srcId="{6074BD72-ABE7-472C-9E8F-77297ECBBAF5}" destId="{CE6F5A2B-EF36-452D-9D8D-B1EA4E482C37}" srcOrd="0" destOrd="0" presId="urn:microsoft.com/office/officeart/2005/8/layout/chevron1"/>
    <dgm:cxn modelId="{4D27FF4E-44B8-4484-855C-8B36682537C3}" srcId="{DCC7BDDF-AEA8-48D8-BE0A-909FC1E6A150}" destId="{E836CF61-95B0-4EFB-8E53-7EE1AB5C05C8}" srcOrd="1" destOrd="0" parTransId="{7FDCA06D-9B31-4AC3-9DC9-3FE6CCC57192}" sibTransId="{376F4802-6518-4E8C-90B5-332ACF147889}"/>
    <dgm:cxn modelId="{22161A70-93F2-4720-A3B5-8DBEE1EC7017}" type="presOf" srcId="{E836CF61-95B0-4EFB-8E53-7EE1AB5C05C8}" destId="{25F968EF-FBB4-4130-9AED-38EDC25C109D}" srcOrd="0" destOrd="0" presId="urn:microsoft.com/office/officeart/2005/8/layout/chevron1"/>
    <dgm:cxn modelId="{1DFD6370-7735-4744-AB52-C04A736BFE65}" srcId="{8260C1D2-3581-47B2-8581-262937201667}" destId="{EE7DED17-43E1-4B1F-A804-D9BDF7A55BD0}" srcOrd="1" destOrd="0" parTransId="{EB68FC86-6B95-4DB2-A096-1C91CD397AAB}" sibTransId="{D0648E0D-CFF2-479F-9EC6-5C7A461D42F2}"/>
    <dgm:cxn modelId="{8D5F0C53-07B1-472E-ADC3-5423B418E416}" srcId="{E0B9AF5F-1EFB-4B05-815F-33B278044ABD}" destId="{BB5A3942-0BA0-4932-B0CC-276391C60847}" srcOrd="1" destOrd="0" parTransId="{1D6B021B-3127-45A2-9406-4683D8EF18BE}" sibTransId="{49BC6BB7-3E8F-4BF4-B276-4846FB49CEDC}"/>
    <dgm:cxn modelId="{44887C78-9FEA-4B8E-A5F1-28DB8A0F3B1C}" type="presOf" srcId="{43E2E43C-0FCF-4939-8E80-78947A8F492A}" destId="{AA816505-2F05-44D3-8D12-1B8986AA85F9}" srcOrd="0" destOrd="0" presId="urn:microsoft.com/office/officeart/2005/8/layout/chevron1"/>
    <dgm:cxn modelId="{43E7C179-EA8F-42BC-B1E6-8DAD03697D41}" type="presOf" srcId="{0792D105-079A-402F-89AF-7F59044A9952}" destId="{CE6F5A2B-EF36-452D-9D8D-B1EA4E482C37}" srcOrd="0" destOrd="1" presId="urn:microsoft.com/office/officeart/2005/8/layout/chevron1"/>
    <dgm:cxn modelId="{89B73B7E-12FC-47C0-A9D4-BAF325014AFC}" type="presOf" srcId="{BB5A3942-0BA0-4932-B0CC-276391C60847}" destId="{9C7E55AF-B5D5-4F72-98F0-E66897AAFE0E}" srcOrd="0" destOrd="1" presId="urn:microsoft.com/office/officeart/2005/8/layout/chevron1"/>
    <dgm:cxn modelId="{CB826982-84A1-4A63-8D8F-2AAC0C925A10}" srcId="{DCC7BDDF-AEA8-48D8-BE0A-909FC1E6A150}" destId="{E0B9AF5F-1EFB-4B05-815F-33B278044ABD}" srcOrd="2" destOrd="0" parTransId="{3E604AA8-EE1C-4B86-9168-3B800322C87B}" sibTransId="{B63530EE-D4AE-4BE5-BB30-3CE7EEC7F5C8}"/>
    <dgm:cxn modelId="{6566B284-789E-4A68-A745-31824AFB6A7A}" type="presOf" srcId="{A176F6E2-F64E-4C5D-9634-AB316B9246A0}" destId="{610F2430-A2D2-4712-BA22-B2F05783B613}" srcOrd="0" destOrd="2" presId="urn:microsoft.com/office/officeart/2005/8/layout/chevron1"/>
    <dgm:cxn modelId="{16BCEA88-CD81-465E-8025-CB96307A12D3}" type="presOf" srcId="{D3B42D34-BCD8-42DB-A647-B09B0312095A}" destId="{9C7E55AF-B5D5-4F72-98F0-E66897AAFE0E}" srcOrd="0" destOrd="0" presId="urn:microsoft.com/office/officeart/2005/8/layout/chevron1"/>
    <dgm:cxn modelId="{1269D493-D954-4EB5-AC41-A0688936F7EF}" srcId="{E0B9AF5F-1EFB-4B05-815F-33B278044ABD}" destId="{77CCA9B9-60CB-453F-A4E9-3C7D0C5A67DB}" srcOrd="2" destOrd="0" parTransId="{5617AA90-DAA4-4DEA-A329-66BB99B98D2F}" sibTransId="{99B742F0-A5DD-43D6-9958-0F5A363A1570}"/>
    <dgm:cxn modelId="{A6130798-DBC0-4C56-9936-D7B2FDE6F338}" srcId="{43E2E43C-0FCF-4939-8E80-78947A8F492A}" destId="{0792D105-079A-402F-89AF-7F59044A9952}" srcOrd="1" destOrd="0" parTransId="{96359E00-8360-4E0C-B2AE-3D54D5E8BD9B}" sibTransId="{2FBD7188-CE9B-46AA-BAFB-1F0758392306}"/>
    <dgm:cxn modelId="{FA3908A9-3FF6-4143-94C7-B3D797EEE0A0}" srcId="{43E2E43C-0FCF-4939-8E80-78947A8F492A}" destId="{6074BD72-ABE7-472C-9E8F-77297ECBBAF5}" srcOrd="0" destOrd="0" parTransId="{82F58541-BAB3-402B-98C3-ACDC8EE8C923}" sibTransId="{2F1EBB37-C363-4A59-A768-854573570D6C}"/>
    <dgm:cxn modelId="{8D38B5B8-6FA7-4FC8-9B97-28643D5F3C87}" srcId="{8260C1D2-3581-47B2-8581-262937201667}" destId="{58231928-2F71-4A10-8E76-DF9BFCD69C6A}" srcOrd="0" destOrd="0" parTransId="{8174E4EB-D274-4CBF-98B7-A17FF7F411AC}" sibTransId="{1D1759B1-7D67-4C2D-AD96-D5570CFD1975}"/>
    <dgm:cxn modelId="{F306B6BA-B8D4-4050-A1CB-A494C4EB85F1}" srcId="{E836CF61-95B0-4EFB-8E53-7EE1AB5C05C8}" destId="{063D2D5F-E7B4-48F5-8A22-923AF5CFF94E}" srcOrd="0" destOrd="0" parTransId="{4A82C1E3-67C6-41BE-9126-DD7564474CC1}" sibTransId="{CC072176-ADDE-4738-95B4-442840B4D7BD}"/>
    <dgm:cxn modelId="{DB7012C4-4DEC-4F37-AF3D-F1A046D08742}" srcId="{E0B9AF5F-1EFB-4B05-815F-33B278044ABD}" destId="{D3B42D34-BCD8-42DB-A647-B09B0312095A}" srcOrd="0" destOrd="0" parTransId="{4DF90260-986A-4D03-A793-BF43CE5A7E3C}" sibTransId="{1009077E-A435-4650-BDC6-0D3E3643A163}"/>
    <dgm:cxn modelId="{E9EBC3C4-166A-4BEB-B8D8-D7E35E49F4F8}" type="presOf" srcId="{8260C1D2-3581-47B2-8581-262937201667}" destId="{735BDDF6-6ED6-44D8-AD46-5D03F948EC4F}" srcOrd="0" destOrd="0" presId="urn:microsoft.com/office/officeart/2005/8/layout/chevron1"/>
    <dgm:cxn modelId="{88FD08F1-DB7A-4A92-81BD-80542875C978}" srcId="{8260C1D2-3581-47B2-8581-262937201667}" destId="{A176F6E2-F64E-4C5D-9634-AB316B9246A0}" srcOrd="2" destOrd="0" parTransId="{77743624-6D9B-42A2-8448-21BFE5B08F14}" sibTransId="{EB796FD0-DDB6-4F1F-B7DC-631FECE6D397}"/>
    <dgm:cxn modelId="{179B87FC-C5D0-4C8F-933A-2015662284A2}" type="presOf" srcId="{58231928-2F71-4A10-8E76-DF9BFCD69C6A}" destId="{610F2430-A2D2-4712-BA22-B2F05783B613}" srcOrd="0" destOrd="0" presId="urn:microsoft.com/office/officeart/2005/8/layout/chevron1"/>
    <dgm:cxn modelId="{760631FF-7E4A-467B-B2B7-CC08C90BF8A5}" type="presOf" srcId="{77CCA9B9-60CB-453F-A4E9-3C7D0C5A67DB}" destId="{9C7E55AF-B5D5-4F72-98F0-E66897AAFE0E}" srcOrd="0" destOrd="2" presId="urn:microsoft.com/office/officeart/2005/8/layout/chevron1"/>
    <dgm:cxn modelId="{09A5B87D-0BBF-4FC1-9803-4B53DD8AA28F}" type="presParOf" srcId="{14727F4C-38FB-4392-B32E-00D68B8D77D2}" destId="{8653FFF3-0122-420E-8217-426CCE2E6CBB}" srcOrd="0" destOrd="0" presId="urn:microsoft.com/office/officeart/2005/8/layout/chevron1"/>
    <dgm:cxn modelId="{7C070C95-F98A-4C01-A1E7-708DA5181BD6}" type="presParOf" srcId="{8653FFF3-0122-420E-8217-426CCE2E6CBB}" destId="{AA816505-2F05-44D3-8D12-1B8986AA85F9}" srcOrd="0" destOrd="0" presId="urn:microsoft.com/office/officeart/2005/8/layout/chevron1"/>
    <dgm:cxn modelId="{9BDFE72C-CABF-4852-8C7A-6B747156945A}" type="presParOf" srcId="{8653FFF3-0122-420E-8217-426CCE2E6CBB}" destId="{CE6F5A2B-EF36-452D-9D8D-B1EA4E482C37}" srcOrd="1" destOrd="0" presId="urn:microsoft.com/office/officeart/2005/8/layout/chevron1"/>
    <dgm:cxn modelId="{6260DEA3-5FCC-4486-84DE-2B5679DB87F5}" type="presParOf" srcId="{14727F4C-38FB-4392-B32E-00D68B8D77D2}" destId="{D93D7CEA-020E-4327-9D4F-14632C4F6660}" srcOrd="1" destOrd="0" presId="urn:microsoft.com/office/officeart/2005/8/layout/chevron1"/>
    <dgm:cxn modelId="{0A686F17-11D7-41E3-9B13-A764288EA4BB}" type="presParOf" srcId="{14727F4C-38FB-4392-B32E-00D68B8D77D2}" destId="{E813D335-4F18-4832-9CEE-F857974636B4}" srcOrd="2" destOrd="0" presId="urn:microsoft.com/office/officeart/2005/8/layout/chevron1"/>
    <dgm:cxn modelId="{9504751A-74DE-4587-8DC0-C18DE8792E53}" type="presParOf" srcId="{E813D335-4F18-4832-9CEE-F857974636B4}" destId="{25F968EF-FBB4-4130-9AED-38EDC25C109D}" srcOrd="0" destOrd="0" presId="urn:microsoft.com/office/officeart/2005/8/layout/chevron1"/>
    <dgm:cxn modelId="{087C0326-9F83-4965-83B5-3CE4F7C6F258}" type="presParOf" srcId="{E813D335-4F18-4832-9CEE-F857974636B4}" destId="{A36FBDF6-726C-4ABB-839F-AFCBD50A43FC}" srcOrd="1" destOrd="0" presId="urn:microsoft.com/office/officeart/2005/8/layout/chevron1"/>
    <dgm:cxn modelId="{DD07752B-E4BC-4778-9579-9A9DA2B5C287}" type="presParOf" srcId="{14727F4C-38FB-4392-B32E-00D68B8D77D2}" destId="{658C87C1-E955-483D-B679-BB49B843D8AB}" srcOrd="3" destOrd="0" presId="urn:microsoft.com/office/officeart/2005/8/layout/chevron1"/>
    <dgm:cxn modelId="{A44ECE71-8855-442B-BC9C-B5126638EA9F}" type="presParOf" srcId="{14727F4C-38FB-4392-B32E-00D68B8D77D2}" destId="{9E510296-EB5D-407A-A57F-7FEAE53314D2}" srcOrd="4" destOrd="0" presId="urn:microsoft.com/office/officeart/2005/8/layout/chevron1"/>
    <dgm:cxn modelId="{F064DEA2-1E89-4080-9CA1-7CCCC4C268FB}" type="presParOf" srcId="{9E510296-EB5D-407A-A57F-7FEAE53314D2}" destId="{E45EB829-D63B-4F7E-BDF0-A544E428BDA8}" srcOrd="0" destOrd="0" presId="urn:microsoft.com/office/officeart/2005/8/layout/chevron1"/>
    <dgm:cxn modelId="{74E09696-A2BD-4122-9F47-3CBD25AF825B}" type="presParOf" srcId="{9E510296-EB5D-407A-A57F-7FEAE53314D2}" destId="{9C7E55AF-B5D5-4F72-98F0-E66897AAFE0E}" srcOrd="1" destOrd="0" presId="urn:microsoft.com/office/officeart/2005/8/layout/chevron1"/>
    <dgm:cxn modelId="{E0FAE737-CC4B-4078-AB2A-32BFCF433C0F}" type="presParOf" srcId="{14727F4C-38FB-4392-B32E-00D68B8D77D2}" destId="{6544F81C-7BBC-4FD9-971D-58342FCDCB03}" srcOrd="5" destOrd="0" presId="urn:microsoft.com/office/officeart/2005/8/layout/chevron1"/>
    <dgm:cxn modelId="{DE14746B-F26B-4467-94D8-78CEF8A7EFFB}" type="presParOf" srcId="{14727F4C-38FB-4392-B32E-00D68B8D77D2}" destId="{678C7C48-9DC5-4659-A9BA-41BA15482EBC}" srcOrd="6" destOrd="0" presId="urn:microsoft.com/office/officeart/2005/8/layout/chevron1"/>
    <dgm:cxn modelId="{ECD25945-A48C-49EE-8267-70E7CFA36D5D}" type="presParOf" srcId="{678C7C48-9DC5-4659-A9BA-41BA15482EBC}" destId="{735BDDF6-6ED6-44D8-AD46-5D03F948EC4F}" srcOrd="0" destOrd="0" presId="urn:microsoft.com/office/officeart/2005/8/layout/chevron1"/>
    <dgm:cxn modelId="{D77577A9-BB47-4BC1-88FA-2618C165D472}" type="presParOf" srcId="{678C7C48-9DC5-4659-A9BA-41BA15482EBC}" destId="{610F2430-A2D2-4712-BA22-B2F05783B613}" srcOrd="1"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C7BDDF-AEA8-48D8-BE0A-909FC1E6A150}" type="doc">
      <dgm:prSet loTypeId="urn:microsoft.com/office/officeart/2005/8/layout/cycle5" loCatId="cycle" qsTypeId="urn:microsoft.com/office/officeart/2005/8/quickstyle/simple1" qsCatId="simple" csTypeId="urn:microsoft.com/office/officeart/2005/8/colors/accent2_2" csCatId="accent2" phldr="1"/>
      <dgm:spPr/>
      <dgm:t>
        <a:bodyPr/>
        <a:lstStyle/>
        <a:p>
          <a:endParaRPr lang="en-US"/>
        </a:p>
      </dgm:t>
    </dgm:pt>
    <dgm:pt modelId="{43E2E43C-0FCF-4939-8E80-78947A8F492A}">
      <dgm:prSet custT="1">
        <dgm:style>
          <a:lnRef idx="1">
            <a:schemeClr val="accent3"/>
          </a:lnRef>
          <a:fillRef idx="2">
            <a:schemeClr val="accent3"/>
          </a:fillRef>
          <a:effectRef idx="1">
            <a:schemeClr val="accent3"/>
          </a:effectRef>
          <a:fontRef idx="minor">
            <a:schemeClr val="dk1"/>
          </a:fontRef>
        </dgm:style>
      </dgm:prSet>
      <dgm:spPr>
        <a:solidFill>
          <a:srgbClr val="D7090C"/>
        </a:solidFill>
      </dgm:spPr>
      <dgm:t>
        <a:bodyPr/>
        <a:lstStyle/>
        <a:p>
          <a:pPr rtl="0"/>
          <a:r>
            <a:rPr lang="en-US" sz="1400" b="1" dirty="0">
              <a:solidFill>
                <a:schemeClr val="bg1"/>
              </a:solidFill>
            </a:rPr>
            <a:t>Automated run </a:t>
          </a:r>
        </a:p>
      </dgm:t>
    </dgm:pt>
    <dgm:pt modelId="{63546864-E3CF-4000-B56D-3B40AC3AB86D}" type="parTrans" cxnId="{EFC9A210-8D26-45D1-ADED-16EC22121FDE}">
      <dgm:prSet/>
      <dgm:spPr/>
      <dgm:t>
        <a:bodyPr/>
        <a:lstStyle/>
        <a:p>
          <a:endParaRPr lang="en-US"/>
        </a:p>
      </dgm:t>
    </dgm:pt>
    <dgm:pt modelId="{0CEEDC1F-4F9A-45F5-8E83-53A8124EAFC3}" type="sibTrans" cxnId="{EFC9A210-8D26-45D1-ADED-16EC22121FDE}">
      <dgm:prSet/>
      <dgm:spPr/>
      <dgm:t>
        <a:bodyPr/>
        <a:lstStyle/>
        <a:p>
          <a:endParaRPr lang="en-US"/>
        </a:p>
      </dgm:t>
    </dgm:pt>
    <dgm:pt modelId="{E836CF61-95B0-4EFB-8E53-7EE1AB5C05C8}">
      <dgm:prSet custT="1"/>
      <dgm:spPr>
        <a:solidFill>
          <a:srgbClr val="D7090C"/>
        </a:solidFill>
      </dgm:spPr>
      <dgm:t>
        <a:bodyPr/>
        <a:lstStyle/>
        <a:p>
          <a:pPr rtl="0">
            <a:lnSpc>
              <a:spcPct val="100000"/>
            </a:lnSpc>
          </a:pPr>
          <a:r>
            <a:rPr lang="en-US" sz="1400" b="1" dirty="0"/>
            <a:t>Connect monitoring</a:t>
          </a:r>
        </a:p>
      </dgm:t>
    </dgm:pt>
    <dgm:pt modelId="{7FDCA06D-9B31-4AC3-9DC9-3FE6CCC57192}" type="parTrans" cxnId="{4D27FF4E-44B8-4484-855C-8B36682537C3}">
      <dgm:prSet/>
      <dgm:spPr/>
      <dgm:t>
        <a:bodyPr/>
        <a:lstStyle/>
        <a:p>
          <a:endParaRPr lang="en-US"/>
        </a:p>
      </dgm:t>
    </dgm:pt>
    <dgm:pt modelId="{376F4802-6518-4E8C-90B5-332ACF147889}" type="sibTrans" cxnId="{4D27FF4E-44B8-4484-855C-8B36682537C3}">
      <dgm:prSet/>
      <dgm:spPr/>
      <dgm:t>
        <a:bodyPr/>
        <a:lstStyle/>
        <a:p>
          <a:endParaRPr lang="en-US"/>
        </a:p>
      </dgm:t>
    </dgm:pt>
    <dgm:pt modelId="{E0B9AF5F-1EFB-4B05-815F-33B278044ABD}">
      <dgm:prSet custT="1"/>
      <dgm:spPr/>
      <dgm:t>
        <a:bodyPr/>
        <a:lstStyle/>
        <a:p>
          <a:pPr rtl="0"/>
          <a:r>
            <a:rPr lang="en-US" sz="1400" b="1" dirty="0"/>
            <a:t>Automatization routine operation</a:t>
          </a:r>
        </a:p>
      </dgm:t>
    </dgm:pt>
    <dgm:pt modelId="{3E604AA8-EE1C-4B86-9168-3B800322C87B}" type="parTrans" cxnId="{CB826982-84A1-4A63-8D8F-2AAC0C925A10}">
      <dgm:prSet/>
      <dgm:spPr/>
      <dgm:t>
        <a:bodyPr/>
        <a:lstStyle/>
        <a:p>
          <a:endParaRPr lang="en-US"/>
        </a:p>
      </dgm:t>
    </dgm:pt>
    <dgm:pt modelId="{B63530EE-D4AE-4BE5-BB30-3CE7EEC7F5C8}" type="sibTrans" cxnId="{CB826982-84A1-4A63-8D8F-2AAC0C925A10}">
      <dgm:prSet/>
      <dgm:spPr/>
      <dgm:t>
        <a:bodyPr/>
        <a:lstStyle/>
        <a:p>
          <a:endParaRPr lang="en-US"/>
        </a:p>
      </dgm:t>
    </dgm:pt>
    <dgm:pt modelId="{8260C1D2-3581-47B2-8581-262937201667}">
      <dgm:prSet custT="1"/>
      <dgm:spPr/>
      <dgm:t>
        <a:bodyPr/>
        <a:lstStyle/>
        <a:p>
          <a:pPr rtl="0">
            <a:lnSpc>
              <a:spcPct val="100000"/>
            </a:lnSpc>
          </a:pPr>
          <a:r>
            <a:rPr lang="en-US" sz="1400" b="1" dirty="0"/>
            <a:t>Report generation</a:t>
          </a:r>
        </a:p>
      </dgm:t>
    </dgm:pt>
    <dgm:pt modelId="{6EF7EDEE-D4AF-4C5C-9C49-CE56C3D20252}" type="parTrans" cxnId="{7E664D1C-7C47-40D2-8E4D-7878B19F0481}">
      <dgm:prSet/>
      <dgm:spPr/>
      <dgm:t>
        <a:bodyPr/>
        <a:lstStyle/>
        <a:p>
          <a:endParaRPr lang="en-US"/>
        </a:p>
      </dgm:t>
    </dgm:pt>
    <dgm:pt modelId="{142381F3-CCBE-4B4C-9397-36D548CF0A8A}" type="sibTrans" cxnId="{7E664D1C-7C47-40D2-8E4D-7878B19F0481}">
      <dgm:prSet/>
      <dgm:spPr/>
      <dgm:t>
        <a:bodyPr/>
        <a:lstStyle/>
        <a:p>
          <a:endParaRPr lang="en-US"/>
        </a:p>
      </dgm:t>
    </dgm:pt>
    <dgm:pt modelId="{9FBF162C-9962-40DF-A8A7-F9AA6E4669D8}" type="pres">
      <dgm:prSet presAssocID="{DCC7BDDF-AEA8-48D8-BE0A-909FC1E6A150}" presName="cycle" presStyleCnt="0">
        <dgm:presLayoutVars>
          <dgm:dir/>
          <dgm:resizeHandles val="exact"/>
        </dgm:presLayoutVars>
      </dgm:prSet>
      <dgm:spPr/>
    </dgm:pt>
    <dgm:pt modelId="{20D4ED3A-4CC7-4F28-8403-DC37247A32BA}" type="pres">
      <dgm:prSet presAssocID="{43E2E43C-0FCF-4939-8E80-78947A8F492A}" presName="node" presStyleLbl="node1" presStyleIdx="0" presStyleCnt="4" custRadScaleRad="104279" custRadScaleInc="-54576">
        <dgm:presLayoutVars>
          <dgm:bulletEnabled val="1"/>
        </dgm:presLayoutVars>
      </dgm:prSet>
      <dgm:spPr/>
    </dgm:pt>
    <dgm:pt modelId="{0F214EB2-5B7D-4ADE-AE5E-016EB7496296}" type="pres">
      <dgm:prSet presAssocID="{43E2E43C-0FCF-4939-8E80-78947A8F492A}" presName="spNode" presStyleCnt="0"/>
      <dgm:spPr/>
    </dgm:pt>
    <dgm:pt modelId="{46BA8120-7463-49D1-AEF9-31EBAFA74532}" type="pres">
      <dgm:prSet presAssocID="{0CEEDC1F-4F9A-45F5-8E83-53A8124EAFC3}" presName="sibTrans" presStyleLbl="sibTrans1D1" presStyleIdx="0" presStyleCnt="4"/>
      <dgm:spPr/>
    </dgm:pt>
    <dgm:pt modelId="{94A996C6-C1E3-4C3C-B239-F21BE228FAE3}" type="pres">
      <dgm:prSet presAssocID="{E836CF61-95B0-4EFB-8E53-7EE1AB5C05C8}" presName="node" presStyleLbl="node1" presStyleIdx="1" presStyleCnt="4">
        <dgm:presLayoutVars>
          <dgm:bulletEnabled val="1"/>
        </dgm:presLayoutVars>
      </dgm:prSet>
      <dgm:spPr/>
    </dgm:pt>
    <dgm:pt modelId="{F4859630-6415-47C9-8D6E-DA116621F721}" type="pres">
      <dgm:prSet presAssocID="{E836CF61-95B0-4EFB-8E53-7EE1AB5C05C8}" presName="spNode" presStyleCnt="0"/>
      <dgm:spPr/>
    </dgm:pt>
    <dgm:pt modelId="{47C3FA0D-61C3-4E5E-BEC1-659D13872DD7}" type="pres">
      <dgm:prSet presAssocID="{376F4802-6518-4E8C-90B5-332ACF147889}" presName="sibTrans" presStyleLbl="sibTrans1D1" presStyleIdx="1" presStyleCnt="4"/>
      <dgm:spPr/>
    </dgm:pt>
    <dgm:pt modelId="{33085499-97A8-4BA7-AE65-2EB1A11F969B}" type="pres">
      <dgm:prSet presAssocID="{E0B9AF5F-1EFB-4B05-815F-33B278044ABD}" presName="node" presStyleLbl="node1" presStyleIdx="2" presStyleCnt="4" custScaleX="141650">
        <dgm:presLayoutVars>
          <dgm:bulletEnabled val="1"/>
        </dgm:presLayoutVars>
      </dgm:prSet>
      <dgm:spPr/>
    </dgm:pt>
    <dgm:pt modelId="{EFAF2CE5-0985-4B4B-8C19-91B573C3EA62}" type="pres">
      <dgm:prSet presAssocID="{E0B9AF5F-1EFB-4B05-815F-33B278044ABD}" presName="spNode" presStyleCnt="0"/>
      <dgm:spPr/>
    </dgm:pt>
    <dgm:pt modelId="{666B92AB-98B0-478B-8382-40EE98145A8B}" type="pres">
      <dgm:prSet presAssocID="{B63530EE-D4AE-4BE5-BB30-3CE7EEC7F5C8}" presName="sibTrans" presStyleLbl="sibTrans1D1" presStyleIdx="2" presStyleCnt="4"/>
      <dgm:spPr/>
    </dgm:pt>
    <dgm:pt modelId="{D575A34D-948F-471E-9E60-CD430297E748}" type="pres">
      <dgm:prSet presAssocID="{8260C1D2-3581-47B2-8581-262937201667}" presName="node" presStyleLbl="node1" presStyleIdx="3" presStyleCnt="4">
        <dgm:presLayoutVars>
          <dgm:bulletEnabled val="1"/>
        </dgm:presLayoutVars>
      </dgm:prSet>
      <dgm:spPr/>
    </dgm:pt>
    <dgm:pt modelId="{F3C06FF0-A2FC-43FF-8F66-5A531427C231}" type="pres">
      <dgm:prSet presAssocID="{8260C1D2-3581-47B2-8581-262937201667}" presName="spNode" presStyleCnt="0"/>
      <dgm:spPr/>
    </dgm:pt>
    <dgm:pt modelId="{2B66D4E8-4215-44D8-A12E-3F28F1BD6715}" type="pres">
      <dgm:prSet presAssocID="{142381F3-CCBE-4B4C-9397-36D548CF0A8A}" presName="sibTrans" presStyleLbl="sibTrans1D1" presStyleIdx="3" presStyleCnt="4"/>
      <dgm:spPr/>
    </dgm:pt>
  </dgm:ptLst>
  <dgm:cxnLst>
    <dgm:cxn modelId="{EFC9A210-8D26-45D1-ADED-16EC22121FDE}" srcId="{DCC7BDDF-AEA8-48D8-BE0A-909FC1E6A150}" destId="{43E2E43C-0FCF-4939-8E80-78947A8F492A}" srcOrd="0" destOrd="0" parTransId="{63546864-E3CF-4000-B56D-3B40AC3AB86D}" sibTransId="{0CEEDC1F-4F9A-45F5-8E83-53A8124EAFC3}"/>
    <dgm:cxn modelId="{7E664D1C-7C47-40D2-8E4D-7878B19F0481}" srcId="{DCC7BDDF-AEA8-48D8-BE0A-909FC1E6A150}" destId="{8260C1D2-3581-47B2-8581-262937201667}" srcOrd="3" destOrd="0" parTransId="{6EF7EDEE-D4AF-4C5C-9C49-CE56C3D20252}" sibTransId="{142381F3-CCBE-4B4C-9397-36D548CF0A8A}"/>
    <dgm:cxn modelId="{427AB628-0489-4BC5-8A1C-4BB8F1479E0A}" type="presOf" srcId="{376F4802-6518-4E8C-90B5-332ACF147889}" destId="{47C3FA0D-61C3-4E5E-BEC1-659D13872DD7}" srcOrd="0" destOrd="0" presId="urn:microsoft.com/office/officeart/2005/8/layout/cycle5"/>
    <dgm:cxn modelId="{A92B6D65-297D-4D37-9C97-81E2801D87FF}" type="presOf" srcId="{E0B9AF5F-1EFB-4B05-815F-33B278044ABD}" destId="{33085499-97A8-4BA7-AE65-2EB1A11F969B}" srcOrd="0" destOrd="0" presId="urn:microsoft.com/office/officeart/2005/8/layout/cycle5"/>
    <dgm:cxn modelId="{4D27FF4E-44B8-4484-855C-8B36682537C3}" srcId="{DCC7BDDF-AEA8-48D8-BE0A-909FC1E6A150}" destId="{E836CF61-95B0-4EFB-8E53-7EE1AB5C05C8}" srcOrd="1" destOrd="0" parTransId="{7FDCA06D-9B31-4AC3-9DC9-3FE6CCC57192}" sibTransId="{376F4802-6518-4E8C-90B5-332ACF147889}"/>
    <dgm:cxn modelId="{FCE7AB80-7149-4E05-8689-E78F47F25AE3}" type="presOf" srcId="{142381F3-CCBE-4B4C-9397-36D548CF0A8A}" destId="{2B66D4E8-4215-44D8-A12E-3F28F1BD6715}" srcOrd="0" destOrd="0" presId="urn:microsoft.com/office/officeart/2005/8/layout/cycle5"/>
    <dgm:cxn modelId="{CB826982-84A1-4A63-8D8F-2AAC0C925A10}" srcId="{DCC7BDDF-AEA8-48D8-BE0A-909FC1E6A150}" destId="{E0B9AF5F-1EFB-4B05-815F-33B278044ABD}" srcOrd="2" destOrd="0" parTransId="{3E604AA8-EE1C-4B86-9168-3B800322C87B}" sibTransId="{B63530EE-D4AE-4BE5-BB30-3CE7EEC7F5C8}"/>
    <dgm:cxn modelId="{1F1CDB84-ECF1-4A16-A861-2B0A53DB2829}" type="presOf" srcId="{43E2E43C-0FCF-4939-8E80-78947A8F492A}" destId="{20D4ED3A-4CC7-4F28-8403-DC37247A32BA}" srcOrd="0" destOrd="0" presId="urn:microsoft.com/office/officeart/2005/8/layout/cycle5"/>
    <dgm:cxn modelId="{995D6586-FD68-4B12-84E2-66F259D99498}" type="presOf" srcId="{E836CF61-95B0-4EFB-8E53-7EE1AB5C05C8}" destId="{94A996C6-C1E3-4C3C-B239-F21BE228FAE3}" srcOrd="0" destOrd="0" presId="urn:microsoft.com/office/officeart/2005/8/layout/cycle5"/>
    <dgm:cxn modelId="{D687E488-105D-4AAD-8356-0C23E3F5D5B8}" type="presOf" srcId="{0CEEDC1F-4F9A-45F5-8E83-53A8124EAFC3}" destId="{46BA8120-7463-49D1-AEF9-31EBAFA74532}" srcOrd="0" destOrd="0" presId="urn:microsoft.com/office/officeart/2005/8/layout/cycle5"/>
    <dgm:cxn modelId="{E2A300AA-4B15-426B-B5A1-9742C168814F}" type="presOf" srcId="{8260C1D2-3581-47B2-8581-262937201667}" destId="{D575A34D-948F-471E-9E60-CD430297E748}" srcOrd="0" destOrd="0" presId="urn:microsoft.com/office/officeart/2005/8/layout/cycle5"/>
    <dgm:cxn modelId="{41F5CBDB-FC45-4D9D-9AC4-B3033265D66A}" type="presOf" srcId="{B63530EE-D4AE-4BE5-BB30-3CE7EEC7F5C8}" destId="{666B92AB-98B0-478B-8382-40EE98145A8B}" srcOrd="0" destOrd="0" presId="urn:microsoft.com/office/officeart/2005/8/layout/cycle5"/>
    <dgm:cxn modelId="{4915E5F9-69B6-41DF-830E-AAE6A8E305F1}" type="presOf" srcId="{DCC7BDDF-AEA8-48D8-BE0A-909FC1E6A150}" destId="{9FBF162C-9962-40DF-A8A7-F9AA6E4669D8}" srcOrd="0" destOrd="0" presId="urn:microsoft.com/office/officeart/2005/8/layout/cycle5"/>
    <dgm:cxn modelId="{BB39A01B-C51F-4CB3-8416-95AC5FB2ABF0}" type="presParOf" srcId="{9FBF162C-9962-40DF-A8A7-F9AA6E4669D8}" destId="{20D4ED3A-4CC7-4F28-8403-DC37247A32BA}" srcOrd="0" destOrd="0" presId="urn:microsoft.com/office/officeart/2005/8/layout/cycle5"/>
    <dgm:cxn modelId="{770FECAF-7C53-4375-895C-B0480FA40893}" type="presParOf" srcId="{9FBF162C-9962-40DF-A8A7-F9AA6E4669D8}" destId="{0F214EB2-5B7D-4ADE-AE5E-016EB7496296}" srcOrd="1" destOrd="0" presId="urn:microsoft.com/office/officeart/2005/8/layout/cycle5"/>
    <dgm:cxn modelId="{0BAE57F1-4491-4A4D-83A0-1E3A025770EF}" type="presParOf" srcId="{9FBF162C-9962-40DF-A8A7-F9AA6E4669D8}" destId="{46BA8120-7463-49D1-AEF9-31EBAFA74532}" srcOrd="2" destOrd="0" presId="urn:microsoft.com/office/officeart/2005/8/layout/cycle5"/>
    <dgm:cxn modelId="{73590FF3-A614-4EFB-9151-923B45EE2F5B}" type="presParOf" srcId="{9FBF162C-9962-40DF-A8A7-F9AA6E4669D8}" destId="{94A996C6-C1E3-4C3C-B239-F21BE228FAE3}" srcOrd="3" destOrd="0" presId="urn:microsoft.com/office/officeart/2005/8/layout/cycle5"/>
    <dgm:cxn modelId="{2D5C30A3-70F2-47F6-8DAC-5671ECB56374}" type="presParOf" srcId="{9FBF162C-9962-40DF-A8A7-F9AA6E4669D8}" destId="{F4859630-6415-47C9-8D6E-DA116621F721}" srcOrd="4" destOrd="0" presId="urn:microsoft.com/office/officeart/2005/8/layout/cycle5"/>
    <dgm:cxn modelId="{12441295-8753-4336-9A3D-9315309E1CE5}" type="presParOf" srcId="{9FBF162C-9962-40DF-A8A7-F9AA6E4669D8}" destId="{47C3FA0D-61C3-4E5E-BEC1-659D13872DD7}" srcOrd="5" destOrd="0" presId="urn:microsoft.com/office/officeart/2005/8/layout/cycle5"/>
    <dgm:cxn modelId="{F39ACC80-3F04-4A87-A7DE-D9AD042A8FBF}" type="presParOf" srcId="{9FBF162C-9962-40DF-A8A7-F9AA6E4669D8}" destId="{33085499-97A8-4BA7-AE65-2EB1A11F969B}" srcOrd="6" destOrd="0" presId="urn:microsoft.com/office/officeart/2005/8/layout/cycle5"/>
    <dgm:cxn modelId="{9CA0E2C1-B1C4-492E-BF89-9F398B29C9E9}" type="presParOf" srcId="{9FBF162C-9962-40DF-A8A7-F9AA6E4669D8}" destId="{EFAF2CE5-0985-4B4B-8C19-91B573C3EA62}" srcOrd="7" destOrd="0" presId="urn:microsoft.com/office/officeart/2005/8/layout/cycle5"/>
    <dgm:cxn modelId="{E393547C-E7A8-4868-A8BD-37CE76C7952B}" type="presParOf" srcId="{9FBF162C-9962-40DF-A8A7-F9AA6E4669D8}" destId="{666B92AB-98B0-478B-8382-40EE98145A8B}" srcOrd="8" destOrd="0" presId="urn:microsoft.com/office/officeart/2005/8/layout/cycle5"/>
    <dgm:cxn modelId="{169D4821-1C00-4F17-8B30-80FD33F2E82B}" type="presParOf" srcId="{9FBF162C-9962-40DF-A8A7-F9AA6E4669D8}" destId="{D575A34D-948F-471E-9E60-CD430297E748}" srcOrd="9" destOrd="0" presId="urn:microsoft.com/office/officeart/2005/8/layout/cycle5"/>
    <dgm:cxn modelId="{FC8C85F2-DAD3-481B-B590-505131A29260}" type="presParOf" srcId="{9FBF162C-9962-40DF-A8A7-F9AA6E4669D8}" destId="{F3C06FF0-A2FC-43FF-8F66-5A531427C231}" srcOrd="10" destOrd="0" presId="urn:microsoft.com/office/officeart/2005/8/layout/cycle5"/>
    <dgm:cxn modelId="{DE2FEC5E-D01A-450D-BD20-40EFC8A41593}" type="presParOf" srcId="{9FBF162C-9962-40DF-A8A7-F9AA6E4669D8}" destId="{2B66D4E8-4215-44D8-A12E-3F28F1BD671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C7BDDF-AEA8-48D8-BE0A-909FC1E6A150}" type="doc">
      <dgm:prSet loTypeId="urn:microsoft.com/office/officeart/2005/8/layout/cycle5" loCatId="cycle" qsTypeId="urn:microsoft.com/office/officeart/2005/8/quickstyle/simple1" qsCatId="simple" csTypeId="urn:microsoft.com/office/officeart/2005/8/colors/accent2_2" csCatId="accent2" phldr="1"/>
      <dgm:spPr/>
      <dgm:t>
        <a:bodyPr/>
        <a:lstStyle/>
        <a:p>
          <a:endParaRPr lang="en-US"/>
        </a:p>
      </dgm:t>
    </dgm:pt>
    <dgm:pt modelId="{43E2E43C-0FCF-4939-8E80-78947A8F492A}">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sz="1400" b="1" dirty="0"/>
            <a:t>Initiation</a:t>
          </a:r>
        </a:p>
      </dgm:t>
    </dgm:pt>
    <dgm:pt modelId="{63546864-E3CF-4000-B56D-3B40AC3AB86D}" type="parTrans" cxnId="{EFC9A210-8D26-45D1-ADED-16EC22121FDE}">
      <dgm:prSet/>
      <dgm:spPr/>
      <dgm:t>
        <a:bodyPr/>
        <a:lstStyle/>
        <a:p>
          <a:endParaRPr lang="en-US"/>
        </a:p>
      </dgm:t>
    </dgm:pt>
    <dgm:pt modelId="{0CEEDC1F-4F9A-45F5-8E83-53A8124EAFC3}" type="sibTrans" cxnId="{EFC9A210-8D26-45D1-ADED-16EC22121FDE}">
      <dgm:prSet/>
      <dgm:spPr/>
      <dgm:t>
        <a:bodyPr/>
        <a:lstStyle/>
        <a:p>
          <a:endParaRPr lang="en-US"/>
        </a:p>
      </dgm:t>
    </dgm:pt>
    <dgm:pt modelId="{E836CF61-95B0-4EFB-8E53-7EE1AB5C05C8}">
      <dgm:prSet custT="1"/>
      <dgm:spPr/>
      <dgm:t>
        <a:bodyPr/>
        <a:lstStyle/>
        <a:p>
          <a:pPr rtl="0">
            <a:lnSpc>
              <a:spcPct val="100000"/>
            </a:lnSpc>
          </a:pPr>
          <a:r>
            <a:rPr lang="en-US" sz="1400" b="1" dirty="0"/>
            <a:t>Information gathering</a:t>
          </a:r>
        </a:p>
      </dgm:t>
    </dgm:pt>
    <dgm:pt modelId="{7FDCA06D-9B31-4AC3-9DC9-3FE6CCC57192}" type="parTrans" cxnId="{4D27FF4E-44B8-4484-855C-8B36682537C3}">
      <dgm:prSet/>
      <dgm:spPr/>
      <dgm:t>
        <a:bodyPr/>
        <a:lstStyle/>
        <a:p>
          <a:endParaRPr lang="en-US"/>
        </a:p>
      </dgm:t>
    </dgm:pt>
    <dgm:pt modelId="{376F4802-6518-4E8C-90B5-332ACF147889}" type="sibTrans" cxnId="{4D27FF4E-44B8-4484-855C-8B36682537C3}">
      <dgm:prSet/>
      <dgm:spPr/>
      <dgm:t>
        <a:bodyPr/>
        <a:lstStyle/>
        <a:p>
          <a:endParaRPr lang="en-US"/>
        </a:p>
      </dgm:t>
    </dgm:pt>
    <dgm:pt modelId="{E0B9AF5F-1EFB-4B05-815F-33B278044ABD}">
      <dgm:prSet custT="1"/>
      <dgm:spPr/>
      <dgm:t>
        <a:bodyPr/>
        <a:lstStyle/>
        <a:p>
          <a:pPr rtl="0"/>
          <a:r>
            <a:rPr lang="en-US" sz="1400" b="1" dirty="0"/>
            <a:t>Manual testing</a:t>
          </a:r>
        </a:p>
      </dgm:t>
    </dgm:pt>
    <dgm:pt modelId="{3E604AA8-EE1C-4B86-9168-3B800322C87B}" type="parTrans" cxnId="{CB826982-84A1-4A63-8D8F-2AAC0C925A10}">
      <dgm:prSet/>
      <dgm:spPr/>
      <dgm:t>
        <a:bodyPr/>
        <a:lstStyle/>
        <a:p>
          <a:endParaRPr lang="en-US"/>
        </a:p>
      </dgm:t>
    </dgm:pt>
    <dgm:pt modelId="{B63530EE-D4AE-4BE5-BB30-3CE7EEC7F5C8}" type="sibTrans" cxnId="{CB826982-84A1-4A63-8D8F-2AAC0C925A10}">
      <dgm:prSet/>
      <dgm:spPr/>
      <dgm:t>
        <a:bodyPr/>
        <a:lstStyle/>
        <a:p>
          <a:endParaRPr lang="en-US"/>
        </a:p>
      </dgm:t>
    </dgm:pt>
    <dgm:pt modelId="{8260C1D2-3581-47B2-8581-262937201667}">
      <dgm:prSet custT="1"/>
      <dgm:spPr/>
      <dgm:t>
        <a:bodyPr/>
        <a:lstStyle/>
        <a:p>
          <a:pPr rtl="0">
            <a:lnSpc>
              <a:spcPct val="100000"/>
            </a:lnSpc>
          </a:pPr>
          <a:r>
            <a:rPr lang="en-US" sz="1400" b="1" dirty="0"/>
            <a:t>Result Analysis &amp; Reporting</a:t>
          </a:r>
        </a:p>
      </dgm:t>
    </dgm:pt>
    <dgm:pt modelId="{6EF7EDEE-D4AF-4C5C-9C49-CE56C3D20252}" type="parTrans" cxnId="{7E664D1C-7C47-40D2-8E4D-7878B19F0481}">
      <dgm:prSet/>
      <dgm:spPr/>
      <dgm:t>
        <a:bodyPr/>
        <a:lstStyle/>
        <a:p>
          <a:endParaRPr lang="en-US"/>
        </a:p>
      </dgm:t>
    </dgm:pt>
    <dgm:pt modelId="{142381F3-CCBE-4B4C-9397-36D548CF0A8A}" type="sibTrans" cxnId="{7E664D1C-7C47-40D2-8E4D-7878B19F0481}">
      <dgm:prSet/>
      <dgm:spPr/>
      <dgm:t>
        <a:bodyPr/>
        <a:lstStyle/>
        <a:p>
          <a:endParaRPr lang="en-US"/>
        </a:p>
      </dgm:t>
    </dgm:pt>
    <dgm:pt modelId="{7FA857C4-AD74-49C9-9D0C-EC95619C2180}" type="pres">
      <dgm:prSet presAssocID="{DCC7BDDF-AEA8-48D8-BE0A-909FC1E6A150}" presName="cycle" presStyleCnt="0">
        <dgm:presLayoutVars>
          <dgm:dir/>
          <dgm:resizeHandles val="exact"/>
        </dgm:presLayoutVars>
      </dgm:prSet>
      <dgm:spPr/>
    </dgm:pt>
    <dgm:pt modelId="{29337D34-C853-4B37-A8E6-733A09052A15}" type="pres">
      <dgm:prSet presAssocID="{43E2E43C-0FCF-4939-8E80-78947A8F492A}" presName="node" presStyleLbl="node1" presStyleIdx="0" presStyleCnt="4">
        <dgm:presLayoutVars>
          <dgm:bulletEnabled val="1"/>
        </dgm:presLayoutVars>
      </dgm:prSet>
      <dgm:spPr/>
    </dgm:pt>
    <dgm:pt modelId="{04D9A282-33BD-49E4-A811-EB8DF4BCE717}" type="pres">
      <dgm:prSet presAssocID="{43E2E43C-0FCF-4939-8E80-78947A8F492A}" presName="spNode" presStyleCnt="0"/>
      <dgm:spPr/>
    </dgm:pt>
    <dgm:pt modelId="{7D17F3B9-929A-4C00-8F67-AA353D54CF64}" type="pres">
      <dgm:prSet presAssocID="{0CEEDC1F-4F9A-45F5-8E83-53A8124EAFC3}" presName="sibTrans" presStyleLbl="sibTrans1D1" presStyleIdx="0" presStyleCnt="4"/>
      <dgm:spPr/>
    </dgm:pt>
    <dgm:pt modelId="{8949E0D3-CF39-4234-8EA5-E8B739D35CD1}" type="pres">
      <dgm:prSet presAssocID="{E836CF61-95B0-4EFB-8E53-7EE1AB5C05C8}" presName="node" presStyleLbl="node1" presStyleIdx="1" presStyleCnt="4" custScaleX="144391">
        <dgm:presLayoutVars>
          <dgm:bulletEnabled val="1"/>
        </dgm:presLayoutVars>
      </dgm:prSet>
      <dgm:spPr/>
    </dgm:pt>
    <dgm:pt modelId="{6E995235-B858-4FB9-BDD7-9E54768059EB}" type="pres">
      <dgm:prSet presAssocID="{E836CF61-95B0-4EFB-8E53-7EE1AB5C05C8}" presName="spNode" presStyleCnt="0"/>
      <dgm:spPr/>
    </dgm:pt>
    <dgm:pt modelId="{27A6FE4C-4639-4FDE-8FCF-EFC47EB391DE}" type="pres">
      <dgm:prSet presAssocID="{376F4802-6518-4E8C-90B5-332ACF147889}" presName="sibTrans" presStyleLbl="sibTrans1D1" presStyleIdx="1" presStyleCnt="4"/>
      <dgm:spPr/>
    </dgm:pt>
    <dgm:pt modelId="{FEB9E151-8E3D-4FE4-8A5D-E87F092426AE}" type="pres">
      <dgm:prSet presAssocID="{E0B9AF5F-1EFB-4B05-815F-33B278044ABD}" presName="node" presStyleLbl="node1" presStyleIdx="2" presStyleCnt="4" custScaleY="95559" custRadScaleRad="215771" custRadScaleInc="-3985">
        <dgm:presLayoutVars>
          <dgm:bulletEnabled val="1"/>
        </dgm:presLayoutVars>
      </dgm:prSet>
      <dgm:spPr/>
    </dgm:pt>
    <dgm:pt modelId="{EE932515-B14A-4A6C-A6B4-27F8E097C6C4}" type="pres">
      <dgm:prSet presAssocID="{E0B9AF5F-1EFB-4B05-815F-33B278044ABD}" presName="spNode" presStyleCnt="0"/>
      <dgm:spPr/>
    </dgm:pt>
    <dgm:pt modelId="{F4B8A1BC-088F-4AC6-AEF0-DAED417C44F2}" type="pres">
      <dgm:prSet presAssocID="{B63530EE-D4AE-4BE5-BB30-3CE7EEC7F5C8}" presName="sibTrans" presStyleLbl="sibTrans1D1" presStyleIdx="2" presStyleCnt="4"/>
      <dgm:spPr/>
    </dgm:pt>
    <dgm:pt modelId="{8FCD173D-CCFD-4DCA-8DAA-D3AECBF2FBD4}" type="pres">
      <dgm:prSet presAssocID="{8260C1D2-3581-47B2-8581-262937201667}" presName="node" presStyleLbl="node1" presStyleIdx="3" presStyleCnt="4">
        <dgm:presLayoutVars>
          <dgm:bulletEnabled val="1"/>
        </dgm:presLayoutVars>
      </dgm:prSet>
      <dgm:spPr/>
    </dgm:pt>
    <dgm:pt modelId="{52917354-30A6-4278-B1EB-FFE6E422913E}" type="pres">
      <dgm:prSet presAssocID="{8260C1D2-3581-47B2-8581-262937201667}" presName="spNode" presStyleCnt="0"/>
      <dgm:spPr/>
    </dgm:pt>
    <dgm:pt modelId="{C5C9CC37-68D2-4D9A-9E44-E6119DF3C21C}" type="pres">
      <dgm:prSet presAssocID="{142381F3-CCBE-4B4C-9397-36D548CF0A8A}" presName="sibTrans" presStyleLbl="sibTrans1D1" presStyleIdx="3" presStyleCnt="4"/>
      <dgm:spPr/>
    </dgm:pt>
  </dgm:ptLst>
  <dgm:cxnLst>
    <dgm:cxn modelId="{EFC9A210-8D26-45D1-ADED-16EC22121FDE}" srcId="{DCC7BDDF-AEA8-48D8-BE0A-909FC1E6A150}" destId="{43E2E43C-0FCF-4939-8E80-78947A8F492A}" srcOrd="0" destOrd="0" parTransId="{63546864-E3CF-4000-B56D-3B40AC3AB86D}" sibTransId="{0CEEDC1F-4F9A-45F5-8E83-53A8124EAFC3}"/>
    <dgm:cxn modelId="{7E664D1C-7C47-40D2-8E4D-7878B19F0481}" srcId="{DCC7BDDF-AEA8-48D8-BE0A-909FC1E6A150}" destId="{8260C1D2-3581-47B2-8581-262937201667}" srcOrd="3" destOrd="0" parTransId="{6EF7EDEE-D4AF-4C5C-9C49-CE56C3D20252}" sibTransId="{142381F3-CCBE-4B4C-9397-36D548CF0A8A}"/>
    <dgm:cxn modelId="{8A4F5F26-D91A-4A75-859E-E9C17A5C36E0}" type="presOf" srcId="{376F4802-6518-4E8C-90B5-332ACF147889}" destId="{27A6FE4C-4639-4FDE-8FCF-EFC47EB391DE}" srcOrd="0" destOrd="0" presId="urn:microsoft.com/office/officeart/2005/8/layout/cycle5"/>
    <dgm:cxn modelId="{84EFA845-62FA-47B7-94FE-8262F5D6FAF9}" type="presOf" srcId="{E836CF61-95B0-4EFB-8E53-7EE1AB5C05C8}" destId="{8949E0D3-CF39-4234-8EA5-E8B739D35CD1}" srcOrd="0" destOrd="0" presId="urn:microsoft.com/office/officeart/2005/8/layout/cycle5"/>
    <dgm:cxn modelId="{39C73247-478E-499E-B823-F4210EFFB719}" type="presOf" srcId="{E0B9AF5F-1EFB-4B05-815F-33B278044ABD}" destId="{FEB9E151-8E3D-4FE4-8A5D-E87F092426AE}" srcOrd="0" destOrd="0" presId="urn:microsoft.com/office/officeart/2005/8/layout/cycle5"/>
    <dgm:cxn modelId="{AF526E67-EBC6-4704-A19A-F565D8C43DE9}" type="presOf" srcId="{DCC7BDDF-AEA8-48D8-BE0A-909FC1E6A150}" destId="{7FA857C4-AD74-49C9-9D0C-EC95619C2180}" srcOrd="0" destOrd="0" presId="urn:microsoft.com/office/officeart/2005/8/layout/cycle5"/>
    <dgm:cxn modelId="{4D27FF4E-44B8-4484-855C-8B36682537C3}" srcId="{DCC7BDDF-AEA8-48D8-BE0A-909FC1E6A150}" destId="{E836CF61-95B0-4EFB-8E53-7EE1AB5C05C8}" srcOrd="1" destOrd="0" parTransId="{7FDCA06D-9B31-4AC3-9DC9-3FE6CCC57192}" sibTransId="{376F4802-6518-4E8C-90B5-332ACF147889}"/>
    <dgm:cxn modelId="{CB826982-84A1-4A63-8D8F-2AAC0C925A10}" srcId="{DCC7BDDF-AEA8-48D8-BE0A-909FC1E6A150}" destId="{E0B9AF5F-1EFB-4B05-815F-33B278044ABD}" srcOrd="2" destOrd="0" parTransId="{3E604AA8-EE1C-4B86-9168-3B800322C87B}" sibTransId="{B63530EE-D4AE-4BE5-BB30-3CE7EEC7F5C8}"/>
    <dgm:cxn modelId="{4377BD83-C7A8-451E-89BF-3E482247106D}" type="presOf" srcId="{0CEEDC1F-4F9A-45F5-8E83-53A8124EAFC3}" destId="{7D17F3B9-929A-4C00-8F67-AA353D54CF64}" srcOrd="0" destOrd="0" presId="urn:microsoft.com/office/officeart/2005/8/layout/cycle5"/>
    <dgm:cxn modelId="{32435BA6-9747-41AD-BB8D-5FE58A6F9E41}" type="presOf" srcId="{B63530EE-D4AE-4BE5-BB30-3CE7EEC7F5C8}" destId="{F4B8A1BC-088F-4AC6-AEF0-DAED417C44F2}" srcOrd="0" destOrd="0" presId="urn:microsoft.com/office/officeart/2005/8/layout/cycle5"/>
    <dgm:cxn modelId="{2804B3C1-213F-4ED9-84BD-6C885334D694}" type="presOf" srcId="{142381F3-CCBE-4B4C-9397-36D548CF0A8A}" destId="{C5C9CC37-68D2-4D9A-9E44-E6119DF3C21C}" srcOrd="0" destOrd="0" presId="urn:microsoft.com/office/officeart/2005/8/layout/cycle5"/>
    <dgm:cxn modelId="{C9A2EDC7-916B-4CDC-8599-4C2D18527803}" type="presOf" srcId="{43E2E43C-0FCF-4939-8E80-78947A8F492A}" destId="{29337D34-C853-4B37-A8E6-733A09052A15}" srcOrd="0" destOrd="0" presId="urn:microsoft.com/office/officeart/2005/8/layout/cycle5"/>
    <dgm:cxn modelId="{A003E6F1-13BC-44DB-9F7B-920E1AEF521A}" type="presOf" srcId="{8260C1D2-3581-47B2-8581-262937201667}" destId="{8FCD173D-CCFD-4DCA-8DAA-D3AECBF2FBD4}" srcOrd="0" destOrd="0" presId="urn:microsoft.com/office/officeart/2005/8/layout/cycle5"/>
    <dgm:cxn modelId="{EAAC8868-0E59-4F29-8C63-3BD2E0614DBE}" type="presParOf" srcId="{7FA857C4-AD74-49C9-9D0C-EC95619C2180}" destId="{29337D34-C853-4B37-A8E6-733A09052A15}" srcOrd="0" destOrd="0" presId="urn:microsoft.com/office/officeart/2005/8/layout/cycle5"/>
    <dgm:cxn modelId="{3CAF89C2-B586-4B97-863A-E3BEE22A4B8D}" type="presParOf" srcId="{7FA857C4-AD74-49C9-9D0C-EC95619C2180}" destId="{04D9A282-33BD-49E4-A811-EB8DF4BCE717}" srcOrd="1" destOrd="0" presId="urn:microsoft.com/office/officeart/2005/8/layout/cycle5"/>
    <dgm:cxn modelId="{7C8FD114-B0F1-4004-B11E-B221BBF69BC4}" type="presParOf" srcId="{7FA857C4-AD74-49C9-9D0C-EC95619C2180}" destId="{7D17F3B9-929A-4C00-8F67-AA353D54CF64}" srcOrd="2" destOrd="0" presId="urn:microsoft.com/office/officeart/2005/8/layout/cycle5"/>
    <dgm:cxn modelId="{E681389B-5C63-4DC2-95D0-E764F13B7996}" type="presParOf" srcId="{7FA857C4-AD74-49C9-9D0C-EC95619C2180}" destId="{8949E0D3-CF39-4234-8EA5-E8B739D35CD1}" srcOrd="3" destOrd="0" presId="urn:microsoft.com/office/officeart/2005/8/layout/cycle5"/>
    <dgm:cxn modelId="{46B86D46-E1A3-4519-8403-A74598CB3212}" type="presParOf" srcId="{7FA857C4-AD74-49C9-9D0C-EC95619C2180}" destId="{6E995235-B858-4FB9-BDD7-9E54768059EB}" srcOrd="4" destOrd="0" presId="urn:microsoft.com/office/officeart/2005/8/layout/cycle5"/>
    <dgm:cxn modelId="{D73F36F6-588C-4918-BCE0-2BF2C76A7B31}" type="presParOf" srcId="{7FA857C4-AD74-49C9-9D0C-EC95619C2180}" destId="{27A6FE4C-4639-4FDE-8FCF-EFC47EB391DE}" srcOrd="5" destOrd="0" presId="urn:microsoft.com/office/officeart/2005/8/layout/cycle5"/>
    <dgm:cxn modelId="{47A763C2-80EE-43A1-BF9E-39D8EDC61B61}" type="presParOf" srcId="{7FA857C4-AD74-49C9-9D0C-EC95619C2180}" destId="{FEB9E151-8E3D-4FE4-8A5D-E87F092426AE}" srcOrd="6" destOrd="0" presId="urn:microsoft.com/office/officeart/2005/8/layout/cycle5"/>
    <dgm:cxn modelId="{73E6FDBF-8EB4-411A-90CE-3058C7824FDC}" type="presParOf" srcId="{7FA857C4-AD74-49C9-9D0C-EC95619C2180}" destId="{EE932515-B14A-4A6C-A6B4-27F8E097C6C4}" srcOrd="7" destOrd="0" presId="urn:microsoft.com/office/officeart/2005/8/layout/cycle5"/>
    <dgm:cxn modelId="{A7ACFDD8-148D-4F3A-A52C-214AF9A8DBD5}" type="presParOf" srcId="{7FA857C4-AD74-49C9-9D0C-EC95619C2180}" destId="{F4B8A1BC-088F-4AC6-AEF0-DAED417C44F2}" srcOrd="8" destOrd="0" presId="urn:microsoft.com/office/officeart/2005/8/layout/cycle5"/>
    <dgm:cxn modelId="{5753B575-5BDD-40B3-8989-34DEB62C7EBE}" type="presParOf" srcId="{7FA857C4-AD74-49C9-9D0C-EC95619C2180}" destId="{8FCD173D-CCFD-4DCA-8DAA-D3AECBF2FBD4}" srcOrd="9" destOrd="0" presId="urn:microsoft.com/office/officeart/2005/8/layout/cycle5"/>
    <dgm:cxn modelId="{CC481223-31D1-4CAF-8778-0A146F9EA8AF}" type="presParOf" srcId="{7FA857C4-AD74-49C9-9D0C-EC95619C2180}" destId="{52917354-30A6-4278-B1EB-FFE6E422913E}" srcOrd="10" destOrd="0" presId="urn:microsoft.com/office/officeart/2005/8/layout/cycle5"/>
    <dgm:cxn modelId="{440E78F3-0558-47B7-8AB3-78C3FF8E0D2F}" type="presParOf" srcId="{7FA857C4-AD74-49C9-9D0C-EC95619C2180}" destId="{C5C9CC37-68D2-4D9A-9E44-E6119DF3C21C}" srcOrd="11"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C7BDDF-AEA8-48D8-BE0A-909FC1E6A150}" type="doc">
      <dgm:prSet loTypeId="urn:microsoft.com/office/officeart/2005/8/layout/cycle5" loCatId="cycle" qsTypeId="urn:microsoft.com/office/officeart/2005/8/quickstyle/simple1" qsCatId="simple" csTypeId="urn:microsoft.com/office/officeart/2005/8/colors/accent2_2" csCatId="accent2" phldr="1"/>
      <dgm:spPr/>
      <dgm:t>
        <a:bodyPr/>
        <a:lstStyle/>
        <a:p>
          <a:endParaRPr lang="en-US"/>
        </a:p>
      </dgm:t>
    </dgm:pt>
    <dgm:pt modelId="{43E2E43C-0FCF-4939-8E80-78947A8F492A}">
      <dgm:prSet custT="1">
        <dgm:style>
          <a:lnRef idx="1">
            <a:schemeClr val="accent3"/>
          </a:lnRef>
          <a:fillRef idx="2">
            <a:schemeClr val="accent3"/>
          </a:fillRef>
          <a:effectRef idx="1">
            <a:schemeClr val="accent3"/>
          </a:effectRef>
          <a:fontRef idx="minor">
            <a:schemeClr val="dk1"/>
          </a:fontRef>
        </dgm:style>
      </dgm:prSet>
      <dgm:spPr>
        <a:solidFill>
          <a:srgbClr val="D7090C"/>
        </a:solidFill>
      </dgm:spPr>
      <dgm:t>
        <a:bodyPr/>
        <a:lstStyle/>
        <a:p>
          <a:pPr rtl="0"/>
          <a:r>
            <a:rPr lang="en-US" sz="1400" b="1" dirty="0">
              <a:solidFill>
                <a:schemeClr val="bg1"/>
              </a:solidFill>
            </a:rPr>
            <a:t>Automatized  comparation with requirements </a:t>
          </a:r>
        </a:p>
      </dgm:t>
    </dgm:pt>
    <dgm:pt modelId="{63546864-E3CF-4000-B56D-3B40AC3AB86D}" type="parTrans" cxnId="{EFC9A210-8D26-45D1-ADED-16EC22121FDE}">
      <dgm:prSet/>
      <dgm:spPr/>
      <dgm:t>
        <a:bodyPr/>
        <a:lstStyle/>
        <a:p>
          <a:endParaRPr lang="en-US"/>
        </a:p>
      </dgm:t>
    </dgm:pt>
    <dgm:pt modelId="{0CEEDC1F-4F9A-45F5-8E83-53A8124EAFC3}" type="sibTrans" cxnId="{EFC9A210-8D26-45D1-ADED-16EC22121FDE}">
      <dgm:prSet/>
      <dgm:spPr/>
      <dgm:t>
        <a:bodyPr/>
        <a:lstStyle/>
        <a:p>
          <a:endParaRPr lang="en-US"/>
        </a:p>
      </dgm:t>
    </dgm:pt>
    <dgm:pt modelId="{E836CF61-95B0-4EFB-8E53-7EE1AB5C05C8}">
      <dgm:prSet custT="1"/>
      <dgm:spPr/>
      <dgm:t>
        <a:bodyPr/>
        <a:lstStyle/>
        <a:p>
          <a:pPr rtl="0">
            <a:lnSpc>
              <a:spcPct val="100000"/>
            </a:lnSpc>
          </a:pPr>
          <a:r>
            <a:rPr lang="en-US" sz="1400" b="1" dirty="0">
              <a:solidFill>
                <a:schemeClr val="bg1"/>
              </a:solidFill>
            </a:rPr>
            <a:t>Automatized requirement generation</a:t>
          </a:r>
          <a:endParaRPr lang="en-US" sz="1400" b="1" dirty="0"/>
        </a:p>
      </dgm:t>
    </dgm:pt>
    <dgm:pt modelId="{7FDCA06D-9B31-4AC3-9DC9-3FE6CCC57192}" type="parTrans" cxnId="{4D27FF4E-44B8-4484-855C-8B36682537C3}">
      <dgm:prSet/>
      <dgm:spPr/>
      <dgm:t>
        <a:bodyPr/>
        <a:lstStyle/>
        <a:p>
          <a:endParaRPr lang="en-US"/>
        </a:p>
      </dgm:t>
    </dgm:pt>
    <dgm:pt modelId="{376F4802-6518-4E8C-90B5-332ACF147889}" type="sibTrans" cxnId="{4D27FF4E-44B8-4484-855C-8B36682537C3}">
      <dgm:prSet/>
      <dgm:spPr/>
      <dgm:t>
        <a:bodyPr/>
        <a:lstStyle/>
        <a:p>
          <a:endParaRPr lang="en-US"/>
        </a:p>
      </dgm:t>
    </dgm:pt>
    <dgm:pt modelId="{E0B9AF5F-1EFB-4B05-815F-33B278044ABD}">
      <dgm:prSet custT="1"/>
      <dgm:spPr/>
      <dgm:t>
        <a:bodyPr/>
        <a:lstStyle/>
        <a:p>
          <a:pPr rtl="0"/>
          <a:r>
            <a:rPr lang="en-US" sz="1400" b="1" dirty="0"/>
            <a:t>Semiautomatic bottleneck detection</a:t>
          </a:r>
        </a:p>
      </dgm:t>
    </dgm:pt>
    <dgm:pt modelId="{3E604AA8-EE1C-4B86-9168-3B800322C87B}" type="parTrans" cxnId="{CB826982-84A1-4A63-8D8F-2AAC0C925A10}">
      <dgm:prSet/>
      <dgm:spPr/>
      <dgm:t>
        <a:bodyPr/>
        <a:lstStyle/>
        <a:p>
          <a:endParaRPr lang="en-US"/>
        </a:p>
      </dgm:t>
    </dgm:pt>
    <dgm:pt modelId="{B63530EE-D4AE-4BE5-BB30-3CE7EEC7F5C8}" type="sibTrans" cxnId="{CB826982-84A1-4A63-8D8F-2AAC0C925A10}">
      <dgm:prSet/>
      <dgm:spPr/>
      <dgm:t>
        <a:bodyPr/>
        <a:lstStyle/>
        <a:p>
          <a:endParaRPr lang="en-US"/>
        </a:p>
      </dgm:t>
    </dgm:pt>
    <dgm:pt modelId="{8260C1D2-3581-47B2-8581-262937201667}">
      <dgm:prSet custT="1"/>
      <dgm:spPr/>
      <dgm:t>
        <a:bodyPr/>
        <a:lstStyle/>
        <a:p>
          <a:pPr rtl="0">
            <a:lnSpc>
              <a:spcPct val="100000"/>
            </a:lnSpc>
          </a:pPr>
          <a:r>
            <a:rPr lang="en-US" sz="1400" b="1" dirty="0"/>
            <a:t>Anomaly detection</a:t>
          </a:r>
        </a:p>
      </dgm:t>
    </dgm:pt>
    <dgm:pt modelId="{6EF7EDEE-D4AF-4C5C-9C49-CE56C3D20252}" type="parTrans" cxnId="{7E664D1C-7C47-40D2-8E4D-7878B19F0481}">
      <dgm:prSet/>
      <dgm:spPr/>
      <dgm:t>
        <a:bodyPr/>
        <a:lstStyle/>
        <a:p>
          <a:endParaRPr lang="en-US"/>
        </a:p>
      </dgm:t>
    </dgm:pt>
    <dgm:pt modelId="{142381F3-CCBE-4B4C-9397-36D548CF0A8A}" type="sibTrans" cxnId="{7E664D1C-7C47-40D2-8E4D-7878B19F0481}">
      <dgm:prSet/>
      <dgm:spPr/>
      <dgm:t>
        <a:bodyPr/>
        <a:lstStyle/>
        <a:p>
          <a:endParaRPr lang="en-US"/>
        </a:p>
      </dgm:t>
    </dgm:pt>
    <dgm:pt modelId="{F02AD751-8776-4E66-A230-A37C46081FE0}" type="pres">
      <dgm:prSet presAssocID="{DCC7BDDF-AEA8-48D8-BE0A-909FC1E6A150}" presName="cycle" presStyleCnt="0">
        <dgm:presLayoutVars>
          <dgm:dir/>
          <dgm:resizeHandles val="exact"/>
        </dgm:presLayoutVars>
      </dgm:prSet>
      <dgm:spPr/>
    </dgm:pt>
    <dgm:pt modelId="{AAA1446D-4621-4EF7-9B1F-4CD0DEE44356}" type="pres">
      <dgm:prSet presAssocID="{43E2E43C-0FCF-4939-8E80-78947A8F492A}" presName="node" presStyleLbl="node1" presStyleIdx="0" presStyleCnt="4" custScaleX="154131" custRadScaleRad="106409" custRadScaleInc="73549">
        <dgm:presLayoutVars>
          <dgm:bulletEnabled val="1"/>
        </dgm:presLayoutVars>
      </dgm:prSet>
      <dgm:spPr/>
    </dgm:pt>
    <dgm:pt modelId="{2D75611C-6880-4100-BB9F-CD0C92965C71}" type="pres">
      <dgm:prSet presAssocID="{43E2E43C-0FCF-4939-8E80-78947A8F492A}" presName="spNode" presStyleCnt="0"/>
      <dgm:spPr/>
    </dgm:pt>
    <dgm:pt modelId="{C4886DD2-D695-4C03-B269-0A6BD4067666}" type="pres">
      <dgm:prSet presAssocID="{0CEEDC1F-4F9A-45F5-8E83-53A8124EAFC3}" presName="sibTrans" presStyleLbl="sibTrans1D1" presStyleIdx="0" presStyleCnt="4"/>
      <dgm:spPr/>
    </dgm:pt>
    <dgm:pt modelId="{6169E52B-A77B-48BD-B90E-6EFD48B1138C}" type="pres">
      <dgm:prSet presAssocID="{E836CF61-95B0-4EFB-8E53-7EE1AB5C05C8}" presName="node" presStyleLbl="node1" presStyleIdx="1" presStyleCnt="4">
        <dgm:presLayoutVars>
          <dgm:bulletEnabled val="1"/>
        </dgm:presLayoutVars>
      </dgm:prSet>
      <dgm:spPr/>
    </dgm:pt>
    <dgm:pt modelId="{67A87000-1202-4DDB-B7CE-5EDFD62A71CE}" type="pres">
      <dgm:prSet presAssocID="{E836CF61-95B0-4EFB-8E53-7EE1AB5C05C8}" presName="spNode" presStyleCnt="0"/>
      <dgm:spPr/>
    </dgm:pt>
    <dgm:pt modelId="{6618501D-CE4A-4EE3-B856-FA9D9C796729}" type="pres">
      <dgm:prSet presAssocID="{376F4802-6518-4E8C-90B5-332ACF147889}" presName="sibTrans" presStyleLbl="sibTrans1D1" presStyleIdx="1" presStyleCnt="4"/>
      <dgm:spPr/>
    </dgm:pt>
    <dgm:pt modelId="{C2F0B130-9830-4008-93BF-64C750F248F1}" type="pres">
      <dgm:prSet presAssocID="{E0B9AF5F-1EFB-4B05-815F-33B278044ABD}" presName="node" presStyleLbl="node1" presStyleIdx="2" presStyleCnt="4" custScaleX="123349">
        <dgm:presLayoutVars>
          <dgm:bulletEnabled val="1"/>
        </dgm:presLayoutVars>
      </dgm:prSet>
      <dgm:spPr/>
    </dgm:pt>
    <dgm:pt modelId="{7F8AFEDD-96A5-4797-A861-3DE56184D938}" type="pres">
      <dgm:prSet presAssocID="{E0B9AF5F-1EFB-4B05-815F-33B278044ABD}" presName="spNode" presStyleCnt="0"/>
      <dgm:spPr/>
    </dgm:pt>
    <dgm:pt modelId="{2E25E9F7-E0D1-463F-BFE2-8F74A800D5C7}" type="pres">
      <dgm:prSet presAssocID="{B63530EE-D4AE-4BE5-BB30-3CE7EEC7F5C8}" presName="sibTrans" presStyleLbl="sibTrans1D1" presStyleIdx="2" presStyleCnt="4"/>
      <dgm:spPr/>
    </dgm:pt>
    <dgm:pt modelId="{B7A9CA02-1197-4601-A2E4-642DC1B524C2}" type="pres">
      <dgm:prSet presAssocID="{8260C1D2-3581-47B2-8581-262937201667}" presName="node" presStyleLbl="node1" presStyleIdx="3" presStyleCnt="4" custRadScaleRad="104257" custRadScaleInc="-23181">
        <dgm:presLayoutVars>
          <dgm:bulletEnabled val="1"/>
        </dgm:presLayoutVars>
      </dgm:prSet>
      <dgm:spPr/>
    </dgm:pt>
    <dgm:pt modelId="{D253C33A-F821-4167-A2B6-8714C2D6DBE4}" type="pres">
      <dgm:prSet presAssocID="{8260C1D2-3581-47B2-8581-262937201667}" presName="spNode" presStyleCnt="0"/>
      <dgm:spPr/>
    </dgm:pt>
    <dgm:pt modelId="{43ABE1BB-63EB-4FB6-87FD-AE57B830BDA1}" type="pres">
      <dgm:prSet presAssocID="{142381F3-CCBE-4B4C-9397-36D548CF0A8A}" presName="sibTrans" presStyleLbl="sibTrans1D1" presStyleIdx="3" presStyleCnt="4"/>
      <dgm:spPr/>
    </dgm:pt>
  </dgm:ptLst>
  <dgm:cxnLst>
    <dgm:cxn modelId="{EFC9A210-8D26-45D1-ADED-16EC22121FDE}" srcId="{DCC7BDDF-AEA8-48D8-BE0A-909FC1E6A150}" destId="{43E2E43C-0FCF-4939-8E80-78947A8F492A}" srcOrd="0" destOrd="0" parTransId="{63546864-E3CF-4000-B56D-3B40AC3AB86D}" sibTransId="{0CEEDC1F-4F9A-45F5-8E83-53A8124EAFC3}"/>
    <dgm:cxn modelId="{7E664D1C-7C47-40D2-8E4D-7878B19F0481}" srcId="{DCC7BDDF-AEA8-48D8-BE0A-909FC1E6A150}" destId="{8260C1D2-3581-47B2-8581-262937201667}" srcOrd="3" destOrd="0" parTransId="{6EF7EDEE-D4AF-4C5C-9C49-CE56C3D20252}" sibTransId="{142381F3-CCBE-4B4C-9397-36D548CF0A8A}"/>
    <dgm:cxn modelId="{26BCCD31-7F22-4D23-8C9C-A9228B6E7F7A}" type="presOf" srcId="{E0B9AF5F-1EFB-4B05-815F-33B278044ABD}" destId="{C2F0B130-9830-4008-93BF-64C750F248F1}" srcOrd="0" destOrd="0" presId="urn:microsoft.com/office/officeart/2005/8/layout/cycle5"/>
    <dgm:cxn modelId="{B2B93032-3DC7-4B8B-8618-E89F8093BB3F}" type="presOf" srcId="{E836CF61-95B0-4EFB-8E53-7EE1AB5C05C8}" destId="{6169E52B-A77B-48BD-B90E-6EFD48B1138C}" srcOrd="0" destOrd="0" presId="urn:microsoft.com/office/officeart/2005/8/layout/cycle5"/>
    <dgm:cxn modelId="{4D27FF4E-44B8-4484-855C-8B36682537C3}" srcId="{DCC7BDDF-AEA8-48D8-BE0A-909FC1E6A150}" destId="{E836CF61-95B0-4EFB-8E53-7EE1AB5C05C8}" srcOrd="1" destOrd="0" parTransId="{7FDCA06D-9B31-4AC3-9DC9-3FE6CCC57192}" sibTransId="{376F4802-6518-4E8C-90B5-332ACF147889}"/>
    <dgm:cxn modelId="{D73E4D7C-E1BC-434B-BEF6-C7D1E75ECF7E}" type="presOf" srcId="{B63530EE-D4AE-4BE5-BB30-3CE7EEC7F5C8}" destId="{2E25E9F7-E0D1-463F-BFE2-8F74A800D5C7}" srcOrd="0" destOrd="0" presId="urn:microsoft.com/office/officeart/2005/8/layout/cycle5"/>
    <dgm:cxn modelId="{CB826982-84A1-4A63-8D8F-2AAC0C925A10}" srcId="{DCC7BDDF-AEA8-48D8-BE0A-909FC1E6A150}" destId="{E0B9AF5F-1EFB-4B05-815F-33B278044ABD}" srcOrd="2" destOrd="0" parTransId="{3E604AA8-EE1C-4B86-9168-3B800322C87B}" sibTransId="{B63530EE-D4AE-4BE5-BB30-3CE7EEC7F5C8}"/>
    <dgm:cxn modelId="{72D6EB90-3FB2-42CF-BA27-9D328D89F2AE}" type="presOf" srcId="{376F4802-6518-4E8C-90B5-332ACF147889}" destId="{6618501D-CE4A-4EE3-B856-FA9D9C796729}" srcOrd="0" destOrd="0" presId="urn:microsoft.com/office/officeart/2005/8/layout/cycle5"/>
    <dgm:cxn modelId="{0E72C0BD-AD70-4DB8-B1D4-E5DDA403B8B9}" type="presOf" srcId="{0CEEDC1F-4F9A-45F5-8E83-53A8124EAFC3}" destId="{C4886DD2-D695-4C03-B269-0A6BD4067666}" srcOrd="0" destOrd="0" presId="urn:microsoft.com/office/officeart/2005/8/layout/cycle5"/>
    <dgm:cxn modelId="{3F602BD3-B855-4FCA-BB80-94CB6D61FC67}" type="presOf" srcId="{43E2E43C-0FCF-4939-8E80-78947A8F492A}" destId="{AAA1446D-4621-4EF7-9B1F-4CD0DEE44356}" srcOrd="0" destOrd="0" presId="urn:microsoft.com/office/officeart/2005/8/layout/cycle5"/>
    <dgm:cxn modelId="{D0ACC0DD-9506-4E27-B82B-C5CB1D46A1D6}" type="presOf" srcId="{142381F3-CCBE-4B4C-9397-36D548CF0A8A}" destId="{43ABE1BB-63EB-4FB6-87FD-AE57B830BDA1}" srcOrd="0" destOrd="0" presId="urn:microsoft.com/office/officeart/2005/8/layout/cycle5"/>
    <dgm:cxn modelId="{534EAEF1-A4A4-47B1-9518-6A0772ADA1C6}" type="presOf" srcId="{DCC7BDDF-AEA8-48D8-BE0A-909FC1E6A150}" destId="{F02AD751-8776-4E66-A230-A37C46081FE0}" srcOrd="0" destOrd="0" presId="urn:microsoft.com/office/officeart/2005/8/layout/cycle5"/>
    <dgm:cxn modelId="{023EB0FB-B6E6-488D-ABBA-9D2762BA54B5}" type="presOf" srcId="{8260C1D2-3581-47B2-8581-262937201667}" destId="{B7A9CA02-1197-4601-A2E4-642DC1B524C2}" srcOrd="0" destOrd="0" presId="urn:microsoft.com/office/officeart/2005/8/layout/cycle5"/>
    <dgm:cxn modelId="{1C318BFA-96DF-40EB-AF5E-EF2ABDCCD2AA}" type="presParOf" srcId="{F02AD751-8776-4E66-A230-A37C46081FE0}" destId="{AAA1446D-4621-4EF7-9B1F-4CD0DEE44356}" srcOrd="0" destOrd="0" presId="urn:microsoft.com/office/officeart/2005/8/layout/cycle5"/>
    <dgm:cxn modelId="{7B082189-AC6F-4F3A-885D-9A2D5739A367}" type="presParOf" srcId="{F02AD751-8776-4E66-A230-A37C46081FE0}" destId="{2D75611C-6880-4100-BB9F-CD0C92965C71}" srcOrd="1" destOrd="0" presId="urn:microsoft.com/office/officeart/2005/8/layout/cycle5"/>
    <dgm:cxn modelId="{7A9A4C80-5C7F-49D6-AC4F-91A9DBCE96C1}" type="presParOf" srcId="{F02AD751-8776-4E66-A230-A37C46081FE0}" destId="{C4886DD2-D695-4C03-B269-0A6BD4067666}" srcOrd="2" destOrd="0" presId="urn:microsoft.com/office/officeart/2005/8/layout/cycle5"/>
    <dgm:cxn modelId="{48286A89-F2D4-41C2-9A05-989C07BB7C71}" type="presParOf" srcId="{F02AD751-8776-4E66-A230-A37C46081FE0}" destId="{6169E52B-A77B-48BD-B90E-6EFD48B1138C}" srcOrd="3" destOrd="0" presId="urn:microsoft.com/office/officeart/2005/8/layout/cycle5"/>
    <dgm:cxn modelId="{0E6F8CA6-C981-4921-9A5F-12580E57D27A}" type="presParOf" srcId="{F02AD751-8776-4E66-A230-A37C46081FE0}" destId="{67A87000-1202-4DDB-B7CE-5EDFD62A71CE}" srcOrd="4" destOrd="0" presId="urn:microsoft.com/office/officeart/2005/8/layout/cycle5"/>
    <dgm:cxn modelId="{D4C5D498-924C-499D-8659-A33E9C084FC1}" type="presParOf" srcId="{F02AD751-8776-4E66-A230-A37C46081FE0}" destId="{6618501D-CE4A-4EE3-B856-FA9D9C796729}" srcOrd="5" destOrd="0" presId="urn:microsoft.com/office/officeart/2005/8/layout/cycle5"/>
    <dgm:cxn modelId="{3EB60A8E-9FE9-4673-91CC-44221B5E3027}" type="presParOf" srcId="{F02AD751-8776-4E66-A230-A37C46081FE0}" destId="{C2F0B130-9830-4008-93BF-64C750F248F1}" srcOrd="6" destOrd="0" presId="urn:microsoft.com/office/officeart/2005/8/layout/cycle5"/>
    <dgm:cxn modelId="{28ED463E-4C93-42E6-83C3-E0C47B7279C8}" type="presParOf" srcId="{F02AD751-8776-4E66-A230-A37C46081FE0}" destId="{7F8AFEDD-96A5-4797-A861-3DE56184D938}" srcOrd="7" destOrd="0" presId="urn:microsoft.com/office/officeart/2005/8/layout/cycle5"/>
    <dgm:cxn modelId="{D3D0C838-1F05-4B39-8913-5A54FB6E2056}" type="presParOf" srcId="{F02AD751-8776-4E66-A230-A37C46081FE0}" destId="{2E25E9F7-E0D1-463F-BFE2-8F74A800D5C7}" srcOrd="8" destOrd="0" presId="urn:microsoft.com/office/officeart/2005/8/layout/cycle5"/>
    <dgm:cxn modelId="{F3245CFF-2008-49FC-AA3F-31E360D5878F}" type="presParOf" srcId="{F02AD751-8776-4E66-A230-A37C46081FE0}" destId="{B7A9CA02-1197-4601-A2E4-642DC1B524C2}" srcOrd="9" destOrd="0" presId="urn:microsoft.com/office/officeart/2005/8/layout/cycle5"/>
    <dgm:cxn modelId="{321E9B93-523F-4E5D-A882-8831222489B0}" type="presParOf" srcId="{F02AD751-8776-4E66-A230-A37C46081FE0}" destId="{D253C33A-F821-4167-A2B6-8714C2D6DBE4}" srcOrd="10" destOrd="0" presId="urn:microsoft.com/office/officeart/2005/8/layout/cycle5"/>
    <dgm:cxn modelId="{BB9E5F79-1EB7-4135-BA79-B0CF7845BBA4}" type="presParOf" srcId="{F02AD751-8776-4E66-A230-A37C46081FE0}" destId="{43ABE1BB-63EB-4FB6-87FD-AE57B830BDA1}" srcOrd="11" destOrd="0" presId="urn:microsoft.com/office/officeart/2005/8/layout/cycle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C438CE-BF51-4A48-AA21-8FEF2D11859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A18B623-19D4-4A37-B959-54C5F8BCCC3C}">
      <dgm:prSet phldrT="[Text]" custT="1"/>
      <dgm:spPr>
        <a:solidFill>
          <a:srgbClr val="D7090C"/>
        </a:solidFill>
      </dgm:spPr>
      <dgm:t>
        <a:bodyPr/>
        <a:lstStyle/>
        <a:p>
          <a:r>
            <a:rPr lang="en-US" sz="2800" b="1" dirty="0"/>
            <a:t>Continuous PT</a:t>
          </a:r>
        </a:p>
      </dgm:t>
    </dgm:pt>
    <dgm:pt modelId="{1EBE290E-C799-41D1-8FB8-F1B83777A902}" type="parTrans" cxnId="{471AD1D6-4A4F-40E5-86F5-0154325478A9}">
      <dgm:prSet/>
      <dgm:spPr/>
      <dgm:t>
        <a:bodyPr/>
        <a:lstStyle/>
        <a:p>
          <a:endParaRPr lang="en-US" sz="1800" b="1"/>
        </a:p>
      </dgm:t>
    </dgm:pt>
    <dgm:pt modelId="{6DE8D2D3-B060-4E10-820D-41833BD5A627}" type="sibTrans" cxnId="{471AD1D6-4A4F-40E5-86F5-0154325478A9}">
      <dgm:prSet/>
      <dgm:spPr/>
      <dgm:t>
        <a:bodyPr/>
        <a:lstStyle/>
        <a:p>
          <a:endParaRPr lang="en-US" sz="1800" b="1"/>
        </a:p>
      </dgm:t>
    </dgm:pt>
    <dgm:pt modelId="{2DC3C075-057F-435B-A7B0-836D40E052BC}">
      <dgm:prSet phldrT="[Text]" custT="1"/>
      <dgm:spPr>
        <a:solidFill>
          <a:schemeClr val="bg2">
            <a:lumMod val="90000"/>
          </a:schemeClr>
        </a:solidFill>
      </dgm:spPr>
      <dgm:t>
        <a:bodyPr/>
        <a:lstStyle/>
        <a:p>
          <a:r>
            <a:rPr lang="en-US" sz="2800" b="1" dirty="0"/>
            <a:t>Report Generation</a:t>
          </a:r>
        </a:p>
      </dgm:t>
    </dgm:pt>
    <dgm:pt modelId="{161FD23B-A6AC-47DA-A43B-2E36A11FE861}" type="parTrans" cxnId="{9031E4BD-C888-4549-91DD-992945DB351D}">
      <dgm:prSet/>
      <dgm:spPr/>
      <dgm:t>
        <a:bodyPr/>
        <a:lstStyle/>
        <a:p>
          <a:endParaRPr lang="en-US" sz="1800" b="1"/>
        </a:p>
      </dgm:t>
    </dgm:pt>
    <dgm:pt modelId="{E1DAF27A-F1EF-4893-A7E9-9018BE478D17}" type="sibTrans" cxnId="{9031E4BD-C888-4549-91DD-992945DB351D}">
      <dgm:prSet/>
      <dgm:spPr/>
      <dgm:t>
        <a:bodyPr/>
        <a:lstStyle/>
        <a:p>
          <a:endParaRPr lang="en-US" sz="1800" b="1"/>
        </a:p>
      </dgm:t>
    </dgm:pt>
    <dgm:pt modelId="{13A4E0CB-4A6F-431A-A247-F84CA6CE6D2B}">
      <dgm:prSet phldrT="[Text]" custT="1"/>
      <dgm:spPr>
        <a:solidFill>
          <a:schemeClr val="bg2">
            <a:lumMod val="90000"/>
          </a:schemeClr>
        </a:solidFill>
      </dgm:spPr>
      <dgm:t>
        <a:bodyPr/>
        <a:lstStyle/>
        <a:p>
          <a:r>
            <a:rPr lang="en-US" sz="2800" b="1" dirty="0"/>
            <a:t>Machine learning in PT</a:t>
          </a:r>
        </a:p>
      </dgm:t>
    </dgm:pt>
    <dgm:pt modelId="{27F38E05-C37C-4DC1-9A14-E36C0EFFF08D}" type="parTrans" cxnId="{7C1A18D4-0647-4F9E-AA52-78756D81DD8C}">
      <dgm:prSet/>
      <dgm:spPr/>
      <dgm:t>
        <a:bodyPr/>
        <a:lstStyle/>
        <a:p>
          <a:endParaRPr lang="en-US" sz="1800" b="1"/>
        </a:p>
      </dgm:t>
    </dgm:pt>
    <dgm:pt modelId="{0CAC6FCF-6BC3-4256-AC0C-F3350ACCED3F}" type="sibTrans" cxnId="{7C1A18D4-0647-4F9E-AA52-78756D81DD8C}">
      <dgm:prSet/>
      <dgm:spPr/>
      <dgm:t>
        <a:bodyPr/>
        <a:lstStyle/>
        <a:p>
          <a:endParaRPr lang="en-US" sz="1800" b="1"/>
        </a:p>
      </dgm:t>
    </dgm:pt>
    <dgm:pt modelId="{EBC7FC18-D4BF-485E-A3D8-9D58F91349BF}">
      <dgm:prSet phldrT="[Text]" custT="1"/>
      <dgm:spPr>
        <a:solidFill>
          <a:schemeClr val="bg2">
            <a:lumMod val="90000"/>
          </a:schemeClr>
        </a:solidFill>
      </dgm:spPr>
      <dgm:t>
        <a:bodyPr/>
        <a:lstStyle/>
        <a:p>
          <a:r>
            <a:rPr lang="en-US" sz="2800" b="1" dirty="0"/>
            <a:t>Recommendation for bottleneck detection</a:t>
          </a:r>
        </a:p>
      </dgm:t>
    </dgm:pt>
    <dgm:pt modelId="{2DDC3EDA-EBCE-4C28-81FE-3332C08B9348}" type="parTrans" cxnId="{9E4FE45C-3E0A-4FB2-BBB4-20A2F4B18B97}">
      <dgm:prSet/>
      <dgm:spPr/>
      <dgm:t>
        <a:bodyPr/>
        <a:lstStyle/>
        <a:p>
          <a:endParaRPr lang="en-US" sz="1800" b="1"/>
        </a:p>
      </dgm:t>
    </dgm:pt>
    <dgm:pt modelId="{2E6A3392-F68C-4504-B37E-72776885FF3F}" type="sibTrans" cxnId="{9E4FE45C-3E0A-4FB2-BBB4-20A2F4B18B97}">
      <dgm:prSet/>
      <dgm:spPr/>
      <dgm:t>
        <a:bodyPr/>
        <a:lstStyle/>
        <a:p>
          <a:endParaRPr lang="en-US" sz="1800" b="1"/>
        </a:p>
      </dgm:t>
    </dgm:pt>
    <dgm:pt modelId="{2F2EA949-68B8-4F58-A6EC-EEA8B160C606}">
      <dgm:prSet phldrT="[Text]" custT="1"/>
      <dgm:spPr>
        <a:solidFill>
          <a:schemeClr val="bg2">
            <a:lumMod val="90000"/>
          </a:schemeClr>
        </a:solidFill>
      </dgm:spPr>
      <dgm:t>
        <a:bodyPr/>
        <a:lstStyle/>
        <a:p>
          <a:r>
            <a:rPr lang="en-US" sz="2800" b="1" dirty="0"/>
            <a:t>PT fairy </a:t>
          </a:r>
          <a:r>
            <a:rPr lang="en-US" sz="2800" b="0" strike="sngStrike" dirty="0"/>
            <a:t>fails</a:t>
          </a:r>
          <a:r>
            <a:rPr lang="en-US" sz="2800" b="1" dirty="0"/>
            <a:t> </a:t>
          </a:r>
          <a:r>
            <a:rPr lang="en-US" sz="2800" b="1" strike="noStrike" dirty="0"/>
            <a:t>tales</a:t>
          </a:r>
        </a:p>
        <a:p>
          <a:endParaRPr lang="en-US" sz="2800" b="1" dirty="0"/>
        </a:p>
      </dgm:t>
    </dgm:pt>
    <dgm:pt modelId="{65EABE5A-C7AF-4631-80E2-34E53F99FBA6}" type="parTrans" cxnId="{9BECD99A-6901-443B-AA83-76267F352743}">
      <dgm:prSet/>
      <dgm:spPr/>
      <dgm:t>
        <a:bodyPr/>
        <a:lstStyle/>
        <a:p>
          <a:endParaRPr lang="en-US"/>
        </a:p>
      </dgm:t>
    </dgm:pt>
    <dgm:pt modelId="{0E4AFEE8-8C19-4BF1-B8C0-5773E77F62C3}" type="sibTrans" cxnId="{9BECD99A-6901-443B-AA83-76267F352743}">
      <dgm:prSet/>
      <dgm:spPr/>
      <dgm:t>
        <a:bodyPr/>
        <a:lstStyle/>
        <a:p>
          <a:endParaRPr lang="en-US"/>
        </a:p>
      </dgm:t>
    </dgm:pt>
    <dgm:pt modelId="{03F96396-2B36-431E-8190-C5743076DE69}" type="pres">
      <dgm:prSet presAssocID="{60C438CE-BF51-4A48-AA21-8FEF2D118598}" presName="diagram" presStyleCnt="0">
        <dgm:presLayoutVars>
          <dgm:dir/>
          <dgm:resizeHandles val="exact"/>
        </dgm:presLayoutVars>
      </dgm:prSet>
      <dgm:spPr/>
    </dgm:pt>
    <dgm:pt modelId="{2618C7B3-A1D0-4816-9099-66CE2FC14B35}" type="pres">
      <dgm:prSet presAssocID="{7A18B623-19D4-4A37-B959-54C5F8BCCC3C}" presName="node" presStyleLbl="node1" presStyleIdx="0" presStyleCnt="5">
        <dgm:presLayoutVars>
          <dgm:bulletEnabled val="1"/>
        </dgm:presLayoutVars>
      </dgm:prSet>
      <dgm:spPr/>
    </dgm:pt>
    <dgm:pt modelId="{85EF7992-A77D-4B3D-9203-351EC789823E}" type="pres">
      <dgm:prSet presAssocID="{6DE8D2D3-B060-4E10-820D-41833BD5A627}" presName="sibTrans" presStyleCnt="0"/>
      <dgm:spPr/>
    </dgm:pt>
    <dgm:pt modelId="{DC1E7D99-C37F-427C-A259-13B7BFC5EACC}" type="pres">
      <dgm:prSet presAssocID="{2DC3C075-057F-435B-A7B0-836D40E052BC}" presName="node" presStyleLbl="node1" presStyleIdx="1" presStyleCnt="5">
        <dgm:presLayoutVars>
          <dgm:bulletEnabled val="1"/>
        </dgm:presLayoutVars>
      </dgm:prSet>
      <dgm:spPr/>
    </dgm:pt>
    <dgm:pt modelId="{BED4A387-4859-425B-B581-B05926F768B3}" type="pres">
      <dgm:prSet presAssocID="{E1DAF27A-F1EF-4893-A7E9-9018BE478D17}" presName="sibTrans" presStyleCnt="0"/>
      <dgm:spPr/>
    </dgm:pt>
    <dgm:pt modelId="{AD1520BE-E7EB-4BFF-9F91-A9AD34213C2F}" type="pres">
      <dgm:prSet presAssocID="{13A4E0CB-4A6F-431A-A247-F84CA6CE6D2B}" presName="node" presStyleLbl="node1" presStyleIdx="2" presStyleCnt="5">
        <dgm:presLayoutVars>
          <dgm:bulletEnabled val="1"/>
        </dgm:presLayoutVars>
      </dgm:prSet>
      <dgm:spPr/>
    </dgm:pt>
    <dgm:pt modelId="{98090757-C404-4775-A685-2C5B5DCC8586}" type="pres">
      <dgm:prSet presAssocID="{0CAC6FCF-6BC3-4256-AC0C-F3350ACCED3F}" presName="sibTrans" presStyleCnt="0"/>
      <dgm:spPr/>
    </dgm:pt>
    <dgm:pt modelId="{C8113288-AFE8-4EA5-95B9-8F965D973124}" type="pres">
      <dgm:prSet presAssocID="{EBC7FC18-D4BF-485E-A3D8-9D58F91349BF}" presName="node" presStyleLbl="node1" presStyleIdx="3" presStyleCnt="5" custScaleX="133328">
        <dgm:presLayoutVars>
          <dgm:bulletEnabled val="1"/>
        </dgm:presLayoutVars>
      </dgm:prSet>
      <dgm:spPr/>
    </dgm:pt>
    <dgm:pt modelId="{D0647859-F242-408C-A75A-E6FE59FEE5D9}" type="pres">
      <dgm:prSet presAssocID="{2E6A3392-F68C-4504-B37E-72776885FF3F}" presName="sibTrans" presStyleCnt="0"/>
      <dgm:spPr/>
    </dgm:pt>
    <dgm:pt modelId="{92B21887-D1E6-49F8-8FC3-C0C6C6767280}" type="pres">
      <dgm:prSet presAssocID="{2F2EA949-68B8-4F58-A6EC-EEA8B160C606}" presName="node" presStyleLbl="node1" presStyleIdx="4" presStyleCnt="5" custScaleX="144879">
        <dgm:presLayoutVars>
          <dgm:bulletEnabled val="1"/>
        </dgm:presLayoutVars>
      </dgm:prSet>
      <dgm:spPr/>
    </dgm:pt>
  </dgm:ptLst>
  <dgm:cxnLst>
    <dgm:cxn modelId="{9E4FE45C-3E0A-4FB2-BBB4-20A2F4B18B97}" srcId="{60C438CE-BF51-4A48-AA21-8FEF2D118598}" destId="{EBC7FC18-D4BF-485E-A3D8-9D58F91349BF}" srcOrd="3" destOrd="0" parTransId="{2DDC3EDA-EBCE-4C28-81FE-3332C08B9348}" sibTransId="{2E6A3392-F68C-4504-B37E-72776885FF3F}"/>
    <dgm:cxn modelId="{38AEF05C-D1A8-4277-9220-F92004974692}" type="presOf" srcId="{60C438CE-BF51-4A48-AA21-8FEF2D118598}" destId="{03F96396-2B36-431E-8190-C5743076DE69}" srcOrd="0" destOrd="0" presId="urn:microsoft.com/office/officeart/2005/8/layout/default"/>
    <dgm:cxn modelId="{A8B32C59-86E2-4C7F-A0FF-19606CB617F7}" type="presOf" srcId="{EBC7FC18-D4BF-485E-A3D8-9D58F91349BF}" destId="{C8113288-AFE8-4EA5-95B9-8F965D973124}" srcOrd="0" destOrd="0" presId="urn:microsoft.com/office/officeart/2005/8/layout/default"/>
    <dgm:cxn modelId="{9BECD99A-6901-443B-AA83-76267F352743}" srcId="{60C438CE-BF51-4A48-AA21-8FEF2D118598}" destId="{2F2EA949-68B8-4F58-A6EC-EEA8B160C606}" srcOrd="4" destOrd="0" parTransId="{65EABE5A-C7AF-4631-80E2-34E53F99FBA6}" sibTransId="{0E4AFEE8-8C19-4BF1-B8C0-5773E77F62C3}"/>
    <dgm:cxn modelId="{57803A9F-9DBD-4000-A0D0-370AED18B0CA}" type="presOf" srcId="{2DC3C075-057F-435B-A7B0-836D40E052BC}" destId="{DC1E7D99-C37F-427C-A259-13B7BFC5EACC}" srcOrd="0" destOrd="0" presId="urn:microsoft.com/office/officeart/2005/8/layout/default"/>
    <dgm:cxn modelId="{F26F2BAA-6532-4284-A89A-10530B79522D}" type="presOf" srcId="{7A18B623-19D4-4A37-B959-54C5F8BCCC3C}" destId="{2618C7B3-A1D0-4816-9099-66CE2FC14B35}" srcOrd="0" destOrd="0" presId="urn:microsoft.com/office/officeart/2005/8/layout/default"/>
    <dgm:cxn modelId="{9031E4BD-C888-4549-91DD-992945DB351D}" srcId="{60C438CE-BF51-4A48-AA21-8FEF2D118598}" destId="{2DC3C075-057F-435B-A7B0-836D40E052BC}" srcOrd="1" destOrd="0" parTransId="{161FD23B-A6AC-47DA-A43B-2E36A11FE861}" sibTransId="{E1DAF27A-F1EF-4893-A7E9-9018BE478D17}"/>
    <dgm:cxn modelId="{7C1A18D4-0647-4F9E-AA52-78756D81DD8C}" srcId="{60C438CE-BF51-4A48-AA21-8FEF2D118598}" destId="{13A4E0CB-4A6F-431A-A247-F84CA6CE6D2B}" srcOrd="2" destOrd="0" parTransId="{27F38E05-C37C-4DC1-9A14-E36C0EFFF08D}" sibTransId="{0CAC6FCF-6BC3-4256-AC0C-F3350ACCED3F}"/>
    <dgm:cxn modelId="{471AD1D6-4A4F-40E5-86F5-0154325478A9}" srcId="{60C438CE-BF51-4A48-AA21-8FEF2D118598}" destId="{7A18B623-19D4-4A37-B959-54C5F8BCCC3C}" srcOrd="0" destOrd="0" parTransId="{1EBE290E-C799-41D1-8FB8-F1B83777A902}" sibTransId="{6DE8D2D3-B060-4E10-820D-41833BD5A627}"/>
    <dgm:cxn modelId="{3F755DE7-E8E5-4E62-B57A-E42FFAC905AC}" type="presOf" srcId="{13A4E0CB-4A6F-431A-A247-F84CA6CE6D2B}" destId="{AD1520BE-E7EB-4BFF-9F91-A9AD34213C2F}" srcOrd="0" destOrd="0" presId="urn:microsoft.com/office/officeart/2005/8/layout/default"/>
    <dgm:cxn modelId="{B485A3F3-EBC9-4F5A-9D18-184E7CF64C35}" type="presOf" srcId="{2F2EA949-68B8-4F58-A6EC-EEA8B160C606}" destId="{92B21887-D1E6-49F8-8FC3-C0C6C6767280}" srcOrd="0" destOrd="0" presId="urn:microsoft.com/office/officeart/2005/8/layout/default"/>
    <dgm:cxn modelId="{E58B2B89-120B-44B0-95EA-B33967296419}" type="presParOf" srcId="{03F96396-2B36-431E-8190-C5743076DE69}" destId="{2618C7B3-A1D0-4816-9099-66CE2FC14B35}" srcOrd="0" destOrd="0" presId="urn:microsoft.com/office/officeart/2005/8/layout/default"/>
    <dgm:cxn modelId="{E904EFC4-82AF-4D84-96B4-B0A340091C62}" type="presParOf" srcId="{03F96396-2B36-431E-8190-C5743076DE69}" destId="{85EF7992-A77D-4B3D-9203-351EC789823E}" srcOrd="1" destOrd="0" presId="urn:microsoft.com/office/officeart/2005/8/layout/default"/>
    <dgm:cxn modelId="{2974AA51-A27E-4D04-9EFB-2DD987742E8B}" type="presParOf" srcId="{03F96396-2B36-431E-8190-C5743076DE69}" destId="{DC1E7D99-C37F-427C-A259-13B7BFC5EACC}" srcOrd="2" destOrd="0" presId="urn:microsoft.com/office/officeart/2005/8/layout/default"/>
    <dgm:cxn modelId="{9B69C860-2E4B-4DF1-899D-5A6682FF3C97}" type="presParOf" srcId="{03F96396-2B36-431E-8190-C5743076DE69}" destId="{BED4A387-4859-425B-B581-B05926F768B3}" srcOrd="3" destOrd="0" presId="urn:microsoft.com/office/officeart/2005/8/layout/default"/>
    <dgm:cxn modelId="{531737DC-7990-4B60-9661-90E5607327CC}" type="presParOf" srcId="{03F96396-2B36-431E-8190-C5743076DE69}" destId="{AD1520BE-E7EB-4BFF-9F91-A9AD34213C2F}" srcOrd="4" destOrd="0" presId="urn:microsoft.com/office/officeart/2005/8/layout/default"/>
    <dgm:cxn modelId="{F8311E4F-6354-451C-8728-5694A2D25A37}" type="presParOf" srcId="{03F96396-2B36-431E-8190-C5743076DE69}" destId="{98090757-C404-4775-A685-2C5B5DCC8586}" srcOrd="5" destOrd="0" presId="urn:microsoft.com/office/officeart/2005/8/layout/default"/>
    <dgm:cxn modelId="{66711AEB-FF94-4ABF-BCC3-309B37BBD34F}" type="presParOf" srcId="{03F96396-2B36-431E-8190-C5743076DE69}" destId="{C8113288-AFE8-4EA5-95B9-8F965D973124}" srcOrd="6" destOrd="0" presId="urn:microsoft.com/office/officeart/2005/8/layout/default"/>
    <dgm:cxn modelId="{939775A5-8D26-4176-8FE9-1DD29E57F08B}" type="presParOf" srcId="{03F96396-2B36-431E-8190-C5743076DE69}" destId="{D0647859-F242-408C-A75A-E6FE59FEE5D9}" srcOrd="7" destOrd="0" presId="urn:microsoft.com/office/officeart/2005/8/layout/default"/>
    <dgm:cxn modelId="{9928C94F-3D3A-4918-B59C-97D57E6DEAED}" type="presParOf" srcId="{03F96396-2B36-431E-8190-C5743076DE69}" destId="{92B21887-D1E6-49F8-8FC3-C0C6C676728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F74EBB4-C003-4154-880A-763A1FF0A48D}" type="doc">
      <dgm:prSet loTypeId="urn:microsoft.com/office/officeart/2005/8/layout/pyramid3" loCatId="pyramid" qsTypeId="urn:microsoft.com/office/officeart/2005/8/quickstyle/simple1" qsCatId="simple" csTypeId="urn:microsoft.com/office/officeart/2005/8/colors/accent1_2" csCatId="accent1" phldr="1"/>
      <dgm:spPr/>
    </dgm:pt>
    <dgm:pt modelId="{0D5B9E37-7088-4237-AB0B-577DAF6C060F}">
      <dgm:prSet phldrT="[Текст]"/>
      <dgm:spPr>
        <a:solidFill>
          <a:srgbClr val="FFC000"/>
        </a:solidFill>
      </dgm:spPr>
      <dgm:t>
        <a:bodyPr/>
        <a:lstStyle/>
        <a:p>
          <a:r>
            <a:rPr lang="en-US" dirty="0"/>
            <a:t>Functional test (pre-commit, integration, functional, GUI tests)</a:t>
          </a:r>
          <a:endParaRPr lang="ru-RU" dirty="0"/>
        </a:p>
      </dgm:t>
    </dgm:pt>
    <dgm:pt modelId="{8BBE3A53-BB7C-48C7-B7D5-A0D4D0A83010}" type="parTrans" cxnId="{0F81DA82-F75F-4FDE-B4D1-810484581020}">
      <dgm:prSet/>
      <dgm:spPr/>
      <dgm:t>
        <a:bodyPr/>
        <a:lstStyle/>
        <a:p>
          <a:endParaRPr lang="ru-RU"/>
        </a:p>
      </dgm:t>
    </dgm:pt>
    <dgm:pt modelId="{7E7BA4A3-041A-4C92-85ED-8855EC2BA5CF}" type="sibTrans" cxnId="{0F81DA82-F75F-4FDE-B4D1-810484581020}">
      <dgm:prSet/>
      <dgm:spPr/>
      <dgm:t>
        <a:bodyPr/>
        <a:lstStyle/>
        <a:p>
          <a:endParaRPr lang="ru-RU"/>
        </a:p>
      </dgm:t>
    </dgm:pt>
    <dgm:pt modelId="{1226C17E-AE57-4E71-8ADA-3621D6F9FAFF}">
      <dgm:prSet phldrT="[Текст]"/>
      <dgm:spPr>
        <a:solidFill>
          <a:srgbClr val="00B050"/>
        </a:solidFill>
      </dgm:spPr>
      <dgm:t>
        <a:bodyPr/>
        <a:lstStyle/>
        <a:p>
          <a:r>
            <a:rPr lang="en-US" dirty="0"/>
            <a:t>Deployment to performance environment</a:t>
          </a:r>
          <a:endParaRPr lang="ru-RU" dirty="0"/>
        </a:p>
      </dgm:t>
    </dgm:pt>
    <dgm:pt modelId="{FA333E9A-C45C-4E74-A01F-FC339691D32B}" type="parTrans" cxnId="{F19D0291-A171-4F20-B6CC-D60C56262208}">
      <dgm:prSet/>
      <dgm:spPr/>
      <dgm:t>
        <a:bodyPr/>
        <a:lstStyle/>
        <a:p>
          <a:endParaRPr lang="ru-RU"/>
        </a:p>
      </dgm:t>
    </dgm:pt>
    <dgm:pt modelId="{EAC27077-1649-49CD-898A-F85C985D7D69}" type="sibTrans" cxnId="{F19D0291-A171-4F20-B6CC-D60C56262208}">
      <dgm:prSet/>
      <dgm:spPr/>
      <dgm:t>
        <a:bodyPr/>
        <a:lstStyle/>
        <a:p>
          <a:endParaRPr lang="ru-RU"/>
        </a:p>
      </dgm:t>
    </dgm:pt>
    <dgm:pt modelId="{532D9E6E-5D28-4D12-8D48-62CA3FE72F42}">
      <dgm:prSet phldrT="[Текст]"/>
      <dgm:spPr>
        <a:solidFill>
          <a:srgbClr val="00B050"/>
        </a:solidFill>
      </dgm:spPr>
      <dgm:t>
        <a:bodyPr/>
        <a:lstStyle/>
        <a:p>
          <a:r>
            <a:rPr lang="en-US" dirty="0"/>
            <a:t>Save results and generate report</a:t>
          </a:r>
          <a:endParaRPr lang="ru-RU" dirty="0"/>
        </a:p>
      </dgm:t>
    </dgm:pt>
    <dgm:pt modelId="{E6BC74A6-C941-4FDC-A4CE-6573CE03A967}" type="parTrans" cxnId="{3AEF8247-FEDE-4E50-BC6F-FEED712536CE}">
      <dgm:prSet/>
      <dgm:spPr/>
      <dgm:t>
        <a:bodyPr/>
        <a:lstStyle/>
        <a:p>
          <a:endParaRPr lang="ru-RU"/>
        </a:p>
      </dgm:t>
    </dgm:pt>
    <dgm:pt modelId="{CD4C3248-CF49-4C5C-AA5E-19A1D6AB3A87}" type="sibTrans" cxnId="{3AEF8247-FEDE-4E50-BC6F-FEED712536CE}">
      <dgm:prSet/>
      <dgm:spPr/>
      <dgm:t>
        <a:bodyPr/>
        <a:lstStyle/>
        <a:p>
          <a:endParaRPr lang="ru-RU"/>
        </a:p>
      </dgm:t>
    </dgm:pt>
    <dgm:pt modelId="{57007C5A-61A5-47D6-9330-F42E9D3D956C}">
      <dgm:prSet phldrT="[Текст]"/>
      <dgm:spPr>
        <a:solidFill>
          <a:srgbClr val="00B050"/>
        </a:solidFill>
      </dgm:spPr>
      <dgm:t>
        <a:bodyPr/>
        <a:lstStyle/>
        <a:p>
          <a:r>
            <a:rPr lang="en-US" dirty="0"/>
            <a:t>Smoke test (integration, functional tests) </a:t>
          </a:r>
          <a:endParaRPr lang="ru-RU" dirty="0"/>
        </a:p>
      </dgm:t>
    </dgm:pt>
    <dgm:pt modelId="{2B416A18-D55A-4436-A5A1-3E2056C312FF}" type="parTrans" cxnId="{5610E8D9-DB6E-4E7D-A072-052734234D45}">
      <dgm:prSet/>
      <dgm:spPr/>
      <dgm:t>
        <a:bodyPr/>
        <a:lstStyle/>
        <a:p>
          <a:endParaRPr lang="ru-RU"/>
        </a:p>
      </dgm:t>
    </dgm:pt>
    <dgm:pt modelId="{D8D58791-4CD9-464C-B3BB-B78405DF757A}" type="sibTrans" cxnId="{5610E8D9-DB6E-4E7D-A072-052734234D45}">
      <dgm:prSet/>
      <dgm:spPr/>
      <dgm:t>
        <a:bodyPr/>
        <a:lstStyle/>
        <a:p>
          <a:endParaRPr lang="ru-RU"/>
        </a:p>
      </dgm:t>
    </dgm:pt>
    <dgm:pt modelId="{0D0B1801-6B83-4BE5-B47B-D08938119EFA}">
      <dgm:prSet phldrT="[Текст]"/>
      <dgm:spPr>
        <a:solidFill>
          <a:srgbClr val="00B050"/>
        </a:solidFill>
      </dgm:spPr>
      <dgm:t>
        <a:bodyPr/>
        <a:lstStyle/>
        <a:p>
          <a:r>
            <a:rPr lang="en-US" dirty="0"/>
            <a:t>PT: Etalon test</a:t>
          </a:r>
          <a:endParaRPr lang="ru-RU" dirty="0"/>
        </a:p>
      </dgm:t>
    </dgm:pt>
    <dgm:pt modelId="{AFE7343E-2D46-4252-B525-7A426EF7C2BE}" type="parTrans" cxnId="{F981ECF9-E638-4555-A984-B2E9D0BAD4F8}">
      <dgm:prSet/>
      <dgm:spPr/>
      <dgm:t>
        <a:bodyPr/>
        <a:lstStyle/>
        <a:p>
          <a:endParaRPr lang="ru-RU"/>
        </a:p>
      </dgm:t>
    </dgm:pt>
    <dgm:pt modelId="{679A3539-3E71-4F87-BAA6-E3495AC90525}" type="sibTrans" cxnId="{F981ECF9-E638-4555-A984-B2E9D0BAD4F8}">
      <dgm:prSet/>
      <dgm:spPr/>
      <dgm:t>
        <a:bodyPr/>
        <a:lstStyle/>
        <a:p>
          <a:endParaRPr lang="ru-RU"/>
        </a:p>
      </dgm:t>
    </dgm:pt>
    <dgm:pt modelId="{EEE1569F-338D-4383-A0C3-90B2525B705D}">
      <dgm:prSet phldrT="[Текст]"/>
      <dgm:spPr>
        <a:solidFill>
          <a:srgbClr val="00B050"/>
        </a:solidFill>
      </dgm:spPr>
      <dgm:t>
        <a:bodyPr/>
        <a:lstStyle/>
        <a:p>
          <a:r>
            <a:rPr lang="en-US" dirty="0"/>
            <a:t>PT: separate test on target load</a:t>
          </a:r>
          <a:endParaRPr lang="ru-RU" dirty="0"/>
        </a:p>
      </dgm:t>
    </dgm:pt>
    <dgm:pt modelId="{530230B4-46C1-4768-BE07-28FBC37E3427}" type="parTrans" cxnId="{AD822E57-241B-4FC0-9883-A6D4AA5E9C69}">
      <dgm:prSet/>
      <dgm:spPr/>
      <dgm:t>
        <a:bodyPr/>
        <a:lstStyle/>
        <a:p>
          <a:endParaRPr lang="ru-RU"/>
        </a:p>
      </dgm:t>
    </dgm:pt>
    <dgm:pt modelId="{C2B695AA-3AA7-4779-9735-7F1F28B16888}" type="sibTrans" cxnId="{AD822E57-241B-4FC0-9883-A6D4AA5E9C69}">
      <dgm:prSet/>
      <dgm:spPr/>
      <dgm:t>
        <a:bodyPr/>
        <a:lstStyle/>
        <a:p>
          <a:endParaRPr lang="ru-RU"/>
        </a:p>
      </dgm:t>
    </dgm:pt>
    <dgm:pt modelId="{7438EE16-2B0F-41C5-BCF9-608FC675DA8E}">
      <dgm:prSet phldrT="[Текст]"/>
      <dgm:spPr>
        <a:solidFill>
          <a:srgbClr val="00B050"/>
        </a:solidFill>
      </dgm:spPr>
      <dgm:t>
        <a:bodyPr/>
        <a:lstStyle/>
        <a:p>
          <a:r>
            <a:rPr lang="en-US" dirty="0"/>
            <a:t>PT: step separate test to stress load</a:t>
          </a:r>
          <a:endParaRPr lang="ru-RU" dirty="0"/>
        </a:p>
      </dgm:t>
    </dgm:pt>
    <dgm:pt modelId="{C6A612C4-44D4-4D22-AB48-0521C75E5EBB}" type="parTrans" cxnId="{349BFB38-EA26-49C3-8EF1-917B3373695A}">
      <dgm:prSet/>
      <dgm:spPr/>
      <dgm:t>
        <a:bodyPr/>
        <a:lstStyle/>
        <a:p>
          <a:endParaRPr lang="ru-RU"/>
        </a:p>
      </dgm:t>
    </dgm:pt>
    <dgm:pt modelId="{9AFA0724-D950-4B0E-90EE-505F9FADBE09}" type="sibTrans" cxnId="{349BFB38-EA26-49C3-8EF1-917B3373695A}">
      <dgm:prSet/>
      <dgm:spPr/>
      <dgm:t>
        <a:bodyPr/>
        <a:lstStyle/>
        <a:p>
          <a:endParaRPr lang="ru-RU"/>
        </a:p>
      </dgm:t>
    </dgm:pt>
    <dgm:pt modelId="{B2FD60E0-248D-478A-83BC-53B41355313D}">
      <dgm:prSet phldrT="[Текст]"/>
      <dgm:spPr>
        <a:solidFill>
          <a:srgbClr val="00B050"/>
        </a:solidFill>
      </dgm:spPr>
      <dgm:t>
        <a:bodyPr/>
        <a:lstStyle/>
        <a:p>
          <a:r>
            <a:rPr lang="en-US" dirty="0"/>
            <a:t>PT: step combined test to stress load</a:t>
          </a:r>
          <a:endParaRPr lang="ru-RU" dirty="0"/>
        </a:p>
      </dgm:t>
    </dgm:pt>
    <dgm:pt modelId="{5F49DDCB-6E56-4D9C-BF23-1053BCEDE59B}" type="parTrans" cxnId="{B320660F-31BA-4A7B-A270-22B4611AB623}">
      <dgm:prSet/>
      <dgm:spPr/>
      <dgm:t>
        <a:bodyPr/>
        <a:lstStyle/>
        <a:p>
          <a:endParaRPr lang="ru-RU"/>
        </a:p>
      </dgm:t>
    </dgm:pt>
    <dgm:pt modelId="{4C6A3872-CDAD-4C0E-8D5B-80703ADB307D}" type="sibTrans" cxnId="{B320660F-31BA-4A7B-A270-22B4611AB623}">
      <dgm:prSet/>
      <dgm:spPr/>
      <dgm:t>
        <a:bodyPr/>
        <a:lstStyle/>
        <a:p>
          <a:endParaRPr lang="ru-RU"/>
        </a:p>
      </dgm:t>
    </dgm:pt>
    <dgm:pt modelId="{17506A04-2259-4D16-8A76-F1A6FDDED007}" type="pres">
      <dgm:prSet presAssocID="{3F74EBB4-C003-4154-880A-763A1FF0A48D}" presName="Name0" presStyleCnt="0">
        <dgm:presLayoutVars>
          <dgm:dir/>
          <dgm:animLvl val="lvl"/>
          <dgm:resizeHandles val="exact"/>
        </dgm:presLayoutVars>
      </dgm:prSet>
      <dgm:spPr/>
    </dgm:pt>
    <dgm:pt modelId="{06B859FE-8027-40DA-BE7A-D2E51170D522}" type="pres">
      <dgm:prSet presAssocID="{0D5B9E37-7088-4237-AB0B-577DAF6C060F}" presName="Name8" presStyleCnt="0"/>
      <dgm:spPr/>
    </dgm:pt>
    <dgm:pt modelId="{FF70E50A-E031-43EE-8C74-625BA3FFA80E}" type="pres">
      <dgm:prSet presAssocID="{0D5B9E37-7088-4237-AB0B-577DAF6C060F}" presName="level" presStyleLbl="node1" presStyleIdx="0" presStyleCnt="8" custLinFactNeighborY="-137">
        <dgm:presLayoutVars>
          <dgm:chMax val="1"/>
          <dgm:bulletEnabled val="1"/>
        </dgm:presLayoutVars>
      </dgm:prSet>
      <dgm:spPr/>
    </dgm:pt>
    <dgm:pt modelId="{6C43B202-9F2F-4B0A-9D4D-EDDC1F4A9CFF}" type="pres">
      <dgm:prSet presAssocID="{0D5B9E37-7088-4237-AB0B-577DAF6C060F}" presName="levelTx" presStyleLbl="revTx" presStyleIdx="0" presStyleCnt="0">
        <dgm:presLayoutVars>
          <dgm:chMax val="1"/>
          <dgm:bulletEnabled val="1"/>
        </dgm:presLayoutVars>
      </dgm:prSet>
      <dgm:spPr/>
    </dgm:pt>
    <dgm:pt modelId="{2A9A5FC5-0992-4FC6-8FBA-A96A2E4D0D04}" type="pres">
      <dgm:prSet presAssocID="{1226C17E-AE57-4E71-8ADA-3621D6F9FAFF}" presName="Name8" presStyleCnt="0"/>
      <dgm:spPr/>
    </dgm:pt>
    <dgm:pt modelId="{07D82207-9ABE-489E-8FD3-07EF755662C0}" type="pres">
      <dgm:prSet presAssocID="{1226C17E-AE57-4E71-8ADA-3621D6F9FAFF}" presName="level" presStyleLbl="node1" presStyleIdx="1" presStyleCnt="8" custScaleX="110023">
        <dgm:presLayoutVars>
          <dgm:chMax val="1"/>
          <dgm:bulletEnabled val="1"/>
        </dgm:presLayoutVars>
      </dgm:prSet>
      <dgm:spPr/>
    </dgm:pt>
    <dgm:pt modelId="{E253A49F-7E6B-47DA-AA2F-2A1EC88472C9}" type="pres">
      <dgm:prSet presAssocID="{1226C17E-AE57-4E71-8ADA-3621D6F9FAFF}" presName="levelTx" presStyleLbl="revTx" presStyleIdx="0" presStyleCnt="0">
        <dgm:presLayoutVars>
          <dgm:chMax val="1"/>
          <dgm:bulletEnabled val="1"/>
        </dgm:presLayoutVars>
      </dgm:prSet>
      <dgm:spPr/>
    </dgm:pt>
    <dgm:pt modelId="{D1D3E1C7-6357-4511-A93F-62E4A3B79686}" type="pres">
      <dgm:prSet presAssocID="{57007C5A-61A5-47D6-9330-F42E9D3D956C}" presName="Name8" presStyleCnt="0"/>
      <dgm:spPr/>
    </dgm:pt>
    <dgm:pt modelId="{C349552F-6C70-4B1C-B8CA-09BFBA08876A}" type="pres">
      <dgm:prSet presAssocID="{57007C5A-61A5-47D6-9330-F42E9D3D956C}" presName="level" presStyleLbl="node1" presStyleIdx="2" presStyleCnt="8" custScaleX="113088">
        <dgm:presLayoutVars>
          <dgm:chMax val="1"/>
          <dgm:bulletEnabled val="1"/>
        </dgm:presLayoutVars>
      </dgm:prSet>
      <dgm:spPr/>
    </dgm:pt>
    <dgm:pt modelId="{B7D28A06-B61B-4D58-88A7-A00120B5CBFE}" type="pres">
      <dgm:prSet presAssocID="{57007C5A-61A5-47D6-9330-F42E9D3D956C}" presName="levelTx" presStyleLbl="revTx" presStyleIdx="0" presStyleCnt="0">
        <dgm:presLayoutVars>
          <dgm:chMax val="1"/>
          <dgm:bulletEnabled val="1"/>
        </dgm:presLayoutVars>
      </dgm:prSet>
      <dgm:spPr/>
    </dgm:pt>
    <dgm:pt modelId="{0B67D17B-5725-4C5A-AB88-34279B6F36C6}" type="pres">
      <dgm:prSet presAssocID="{0D0B1801-6B83-4BE5-B47B-D08938119EFA}" presName="Name8" presStyleCnt="0"/>
      <dgm:spPr/>
    </dgm:pt>
    <dgm:pt modelId="{BDC71C42-C95C-49B1-9C77-BD062A845D55}" type="pres">
      <dgm:prSet presAssocID="{0D0B1801-6B83-4BE5-B47B-D08938119EFA}" presName="level" presStyleLbl="node1" presStyleIdx="3" presStyleCnt="8" custScaleX="116069">
        <dgm:presLayoutVars>
          <dgm:chMax val="1"/>
          <dgm:bulletEnabled val="1"/>
        </dgm:presLayoutVars>
      </dgm:prSet>
      <dgm:spPr/>
    </dgm:pt>
    <dgm:pt modelId="{2974645B-37D7-4F50-8592-8C7440207ACF}" type="pres">
      <dgm:prSet presAssocID="{0D0B1801-6B83-4BE5-B47B-D08938119EFA}" presName="levelTx" presStyleLbl="revTx" presStyleIdx="0" presStyleCnt="0">
        <dgm:presLayoutVars>
          <dgm:chMax val="1"/>
          <dgm:bulletEnabled val="1"/>
        </dgm:presLayoutVars>
      </dgm:prSet>
      <dgm:spPr/>
    </dgm:pt>
    <dgm:pt modelId="{082ACBC6-B475-453D-9064-B189904ECC95}" type="pres">
      <dgm:prSet presAssocID="{EEE1569F-338D-4383-A0C3-90B2525B705D}" presName="Name8" presStyleCnt="0"/>
      <dgm:spPr/>
    </dgm:pt>
    <dgm:pt modelId="{BA7A6B92-F2CE-4CBC-A051-CFE968B89192}" type="pres">
      <dgm:prSet presAssocID="{EEE1569F-338D-4383-A0C3-90B2525B705D}" presName="level" presStyleLbl="node1" presStyleIdx="4" presStyleCnt="8" custScaleX="120823">
        <dgm:presLayoutVars>
          <dgm:chMax val="1"/>
          <dgm:bulletEnabled val="1"/>
        </dgm:presLayoutVars>
      </dgm:prSet>
      <dgm:spPr/>
    </dgm:pt>
    <dgm:pt modelId="{849644C0-3E84-4B0E-84F0-182E468100BA}" type="pres">
      <dgm:prSet presAssocID="{EEE1569F-338D-4383-A0C3-90B2525B705D}" presName="levelTx" presStyleLbl="revTx" presStyleIdx="0" presStyleCnt="0">
        <dgm:presLayoutVars>
          <dgm:chMax val="1"/>
          <dgm:bulletEnabled val="1"/>
        </dgm:presLayoutVars>
      </dgm:prSet>
      <dgm:spPr/>
    </dgm:pt>
    <dgm:pt modelId="{1C94B682-D710-4F15-B9F2-9C90CD309206}" type="pres">
      <dgm:prSet presAssocID="{7438EE16-2B0F-41C5-BCF9-608FC675DA8E}" presName="Name8" presStyleCnt="0"/>
      <dgm:spPr/>
    </dgm:pt>
    <dgm:pt modelId="{EAA2CF4A-DB46-4F27-AABD-70CEAE2F99BC}" type="pres">
      <dgm:prSet presAssocID="{7438EE16-2B0F-41C5-BCF9-608FC675DA8E}" presName="level" presStyleLbl="node1" presStyleIdx="5" presStyleCnt="8" custScaleX="128370">
        <dgm:presLayoutVars>
          <dgm:chMax val="1"/>
          <dgm:bulletEnabled val="1"/>
        </dgm:presLayoutVars>
      </dgm:prSet>
      <dgm:spPr/>
    </dgm:pt>
    <dgm:pt modelId="{B0C4C1C3-BB4D-46C3-8F26-2DDA167D81A9}" type="pres">
      <dgm:prSet presAssocID="{7438EE16-2B0F-41C5-BCF9-608FC675DA8E}" presName="levelTx" presStyleLbl="revTx" presStyleIdx="0" presStyleCnt="0">
        <dgm:presLayoutVars>
          <dgm:chMax val="1"/>
          <dgm:bulletEnabled val="1"/>
        </dgm:presLayoutVars>
      </dgm:prSet>
      <dgm:spPr/>
    </dgm:pt>
    <dgm:pt modelId="{6C885867-9795-486C-9690-94ABC1E1E173}" type="pres">
      <dgm:prSet presAssocID="{B2FD60E0-248D-478A-83BC-53B41355313D}" presName="Name8" presStyleCnt="0"/>
      <dgm:spPr/>
    </dgm:pt>
    <dgm:pt modelId="{2761CA8D-56FA-46EE-95F5-E81DD6ADC87A}" type="pres">
      <dgm:prSet presAssocID="{B2FD60E0-248D-478A-83BC-53B41355313D}" presName="level" presStyleLbl="node1" presStyleIdx="6" presStyleCnt="8" custScaleX="144282">
        <dgm:presLayoutVars>
          <dgm:chMax val="1"/>
          <dgm:bulletEnabled val="1"/>
        </dgm:presLayoutVars>
      </dgm:prSet>
      <dgm:spPr/>
    </dgm:pt>
    <dgm:pt modelId="{39C9FB96-74BC-4225-9100-72BBD54608FD}" type="pres">
      <dgm:prSet presAssocID="{B2FD60E0-248D-478A-83BC-53B41355313D}" presName="levelTx" presStyleLbl="revTx" presStyleIdx="0" presStyleCnt="0">
        <dgm:presLayoutVars>
          <dgm:chMax val="1"/>
          <dgm:bulletEnabled val="1"/>
        </dgm:presLayoutVars>
      </dgm:prSet>
      <dgm:spPr/>
    </dgm:pt>
    <dgm:pt modelId="{F52EE560-59EE-461B-A5CC-19DFCE8EBB7C}" type="pres">
      <dgm:prSet presAssocID="{532D9E6E-5D28-4D12-8D48-62CA3FE72F42}" presName="Name8" presStyleCnt="0"/>
      <dgm:spPr/>
    </dgm:pt>
    <dgm:pt modelId="{A1554DB4-DABE-4B87-8709-5AA50728302A}" type="pres">
      <dgm:prSet presAssocID="{532D9E6E-5D28-4D12-8D48-62CA3FE72F42}" presName="level" presStyleLbl="node1" presStyleIdx="7" presStyleCnt="8" custScaleX="188821">
        <dgm:presLayoutVars>
          <dgm:chMax val="1"/>
          <dgm:bulletEnabled val="1"/>
        </dgm:presLayoutVars>
      </dgm:prSet>
      <dgm:spPr/>
    </dgm:pt>
    <dgm:pt modelId="{7BA97EA8-8123-48B7-A0CF-FE835DAFDCE5}" type="pres">
      <dgm:prSet presAssocID="{532D9E6E-5D28-4D12-8D48-62CA3FE72F42}" presName="levelTx" presStyleLbl="revTx" presStyleIdx="0" presStyleCnt="0">
        <dgm:presLayoutVars>
          <dgm:chMax val="1"/>
          <dgm:bulletEnabled val="1"/>
        </dgm:presLayoutVars>
      </dgm:prSet>
      <dgm:spPr/>
    </dgm:pt>
  </dgm:ptLst>
  <dgm:cxnLst>
    <dgm:cxn modelId="{B6BE5205-C5C1-4510-B497-C1A1DEEE6025}" type="presOf" srcId="{57007C5A-61A5-47D6-9330-F42E9D3D956C}" destId="{C349552F-6C70-4B1C-B8CA-09BFBA08876A}" srcOrd="0" destOrd="0" presId="urn:microsoft.com/office/officeart/2005/8/layout/pyramid3"/>
    <dgm:cxn modelId="{E58A2407-DDD4-4D2F-9596-10710167DC2E}" type="presOf" srcId="{0D5B9E37-7088-4237-AB0B-577DAF6C060F}" destId="{6C43B202-9F2F-4B0A-9D4D-EDDC1F4A9CFF}" srcOrd="1" destOrd="0" presId="urn:microsoft.com/office/officeart/2005/8/layout/pyramid3"/>
    <dgm:cxn modelId="{B320660F-31BA-4A7B-A270-22B4611AB623}" srcId="{3F74EBB4-C003-4154-880A-763A1FF0A48D}" destId="{B2FD60E0-248D-478A-83BC-53B41355313D}" srcOrd="6" destOrd="0" parTransId="{5F49DDCB-6E56-4D9C-BF23-1053BCEDE59B}" sibTransId="{4C6A3872-CDAD-4C0E-8D5B-80703ADB307D}"/>
    <dgm:cxn modelId="{E5BC7F12-5F46-4A83-A220-F54AF786FC5F}" type="presOf" srcId="{EEE1569F-338D-4383-A0C3-90B2525B705D}" destId="{849644C0-3E84-4B0E-84F0-182E468100BA}" srcOrd="1" destOrd="0" presId="urn:microsoft.com/office/officeart/2005/8/layout/pyramid3"/>
    <dgm:cxn modelId="{925F7330-FC22-4BDE-A293-658D70DB39C7}" type="presOf" srcId="{1226C17E-AE57-4E71-8ADA-3621D6F9FAFF}" destId="{E253A49F-7E6B-47DA-AA2F-2A1EC88472C9}" srcOrd="1" destOrd="0" presId="urn:microsoft.com/office/officeart/2005/8/layout/pyramid3"/>
    <dgm:cxn modelId="{349BFB38-EA26-49C3-8EF1-917B3373695A}" srcId="{3F74EBB4-C003-4154-880A-763A1FF0A48D}" destId="{7438EE16-2B0F-41C5-BCF9-608FC675DA8E}" srcOrd="5" destOrd="0" parTransId="{C6A612C4-44D4-4D22-AB48-0521C75E5EBB}" sibTransId="{9AFA0724-D950-4B0E-90EE-505F9FADBE09}"/>
    <dgm:cxn modelId="{B4691D5B-A0F0-4AF5-B7E7-0AC03F84F531}" type="presOf" srcId="{532D9E6E-5D28-4D12-8D48-62CA3FE72F42}" destId="{A1554DB4-DABE-4B87-8709-5AA50728302A}" srcOrd="0" destOrd="0" presId="urn:microsoft.com/office/officeart/2005/8/layout/pyramid3"/>
    <dgm:cxn modelId="{DB338361-3F59-4032-8566-0C82B226DF7D}" type="presOf" srcId="{B2FD60E0-248D-478A-83BC-53B41355313D}" destId="{2761CA8D-56FA-46EE-95F5-E81DD6ADC87A}" srcOrd="0" destOrd="0" presId="urn:microsoft.com/office/officeart/2005/8/layout/pyramid3"/>
    <dgm:cxn modelId="{A7863B62-AD41-4AFF-8D8C-8A0A3DF11BBA}" type="presOf" srcId="{0D5B9E37-7088-4237-AB0B-577DAF6C060F}" destId="{FF70E50A-E031-43EE-8C74-625BA3FFA80E}" srcOrd="0" destOrd="0" presId="urn:microsoft.com/office/officeart/2005/8/layout/pyramid3"/>
    <dgm:cxn modelId="{3AEF8247-FEDE-4E50-BC6F-FEED712536CE}" srcId="{3F74EBB4-C003-4154-880A-763A1FF0A48D}" destId="{532D9E6E-5D28-4D12-8D48-62CA3FE72F42}" srcOrd="7" destOrd="0" parTransId="{E6BC74A6-C941-4FDC-A4CE-6573CE03A967}" sibTransId="{CD4C3248-CF49-4C5C-AA5E-19A1D6AB3A87}"/>
    <dgm:cxn modelId="{1C79E967-B55C-4911-84B2-C7BF703071B9}" type="presOf" srcId="{7438EE16-2B0F-41C5-BCF9-608FC675DA8E}" destId="{B0C4C1C3-BB4D-46C3-8F26-2DDA167D81A9}" srcOrd="1" destOrd="0" presId="urn:microsoft.com/office/officeart/2005/8/layout/pyramid3"/>
    <dgm:cxn modelId="{7B87FA50-B22F-486F-8B08-2B96AD6162A6}" type="presOf" srcId="{57007C5A-61A5-47D6-9330-F42E9D3D956C}" destId="{B7D28A06-B61B-4D58-88A7-A00120B5CBFE}" srcOrd="1" destOrd="0" presId="urn:microsoft.com/office/officeart/2005/8/layout/pyramid3"/>
    <dgm:cxn modelId="{0E954D55-71EE-4445-A1F9-2614FFCB75D1}" type="presOf" srcId="{B2FD60E0-248D-478A-83BC-53B41355313D}" destId="{39C9FB96-74BC-4225-9100-72BBD54608FD}" srcOrd="1" destOrd="0" presId="urn:microsoft.com/office/officeart/2005/8/layout/pyramid3"/>
    <dgm:cxn modelId="{AD822E57-241B-4FC0-9883-A6D4AA5E9C69}" srcId="{3F74EBB4-C003-4154-880A-763A1FF0A48D}" destId="{EEE1569F-338D-4383-A0C3-90B2525B705D}" srcOrd="4" destOrd="0" parTransId="{530230B4-46C1-4768-BE07-28FBC37E3427}" sibTransId="{C2B695AA-3AA7-4779-9735-7F1F28B16888}"/>
    <dgm:cxn modelId="{EF1AAB7E-F539-40C4-B798-4FF0713F848F}" type="presOf" srcId="{3F74EBB4-C003-4154-880A-763A1FF0A48D}" destId="{17506A04-2259-4D16-8A76-F1A6FDDED007}" srcOrd="0" destOrd="0" presId="urn:microsoft.com/office/officeart/2005/8/layout/pyramid3"/>
    <dgm:cxn modelId="{0F81DA82-F75F-4FDE-B4D1-810484581020}" srcId="{3F74EBB4-C003-4154-880A-763A1FF0A48D}" destId="{0D5B9E37-7088-4237-AB0B-577DAF6C060F}" srcOrd="0" destOrd="0" parTransId="{8BBE3A53-BB7C-48C7-B7D5-A0D4D0A83010}" sibTransId="{7E7BA4A3-041A-4C92-85ED-8855EC2BA5CF}"/>
    <dgm:cxn modelId="{1F4B3F8E-921B-4AE8-A546-67EADDB90548}" type="presOf" srcId="{0D0B1801-6B83-4BE5-B47B-D08938119EFA}" destId="{BDC71C42-C95C-49B1-9C77-BD062A845D55}" srcOrd="0" destOrd="0" presId="urn:microsoft.com/office/officeart/2005/8/layout/pyramid3"/>
    <dgm:cxn modelId="{F19D0291-A171-4F20-B6CC-D60C56262208}" srcId="{3F74EBB4-C003-4154-880A-763A1FF0A48D}" destId="{1226C17E-AE57-4E71-8ADA-3621D6F9FAFF}" srcOrd="1" destOrd="0" parTransId="{FA333E9A-C45C-4E74-A01F-FC339691D32B}" sibTransId="{EAC27077-1649-49CD-898A-F85C985D7D69}"/>
    <dgm:cxn modelId="{A37E0997-8130-4B86-97ED-52A674BF2D04}" type="presOf" srcId="{1226C17E-AE57-4E71-8ADA-3621D6F9FAFF}" destId="{07D82207-9ABE-489E-8FD3-07EF755662C0}" srcOrd="0" destOrd="0" presId="urn:microsoft.com/office/officeart/2005/8/layout/pyramid3"/>
    <dgm:cxn modelId="{1AC065A8-F4CE-4E3D-9B2B-EA5D5C94F21A}" type="presOf" srcId="{532D9E6E-5D28-4D12-8D48-62CA3FE72F42}" destId="{7BA97EA8-8123-48B7-A0CF-FE835DAFDCE5}" srcOrd="1" destOrd="0" presId="urn:microsoft.com/office/officeart/2005/8/layout/pyramid3"/>
    <dgm:cxn modelId="{984C8ABA-3E9A-4703-BC78-164F81F20530}" type="presOf" srcId="{EEE1569F-338D-4383-A0C3-90B2525B705D}" destId="{BA7A6B92-F2CE-4CBC-A051-CFE968B89192}" srcOrd="0" destOrd="0" presId="urn:microsoft.com/office/officeart/2005/8/layout/pyramid3"/>
    <dgm:cxn modelId="{670DC4C1-0BDB-4376-B0F0-F10AFB9E50A3}" type="presOf" srcId="{0D0B1801-6B83-4BE5-B47B-D08938119EFA}" destId="{2974645B-37D7-4F50-8592-8C7440207ACF}" srcOrd="1" destOrd="0" presId="urn:microsoft.com/office/officeart/2005/8/layout/pyramid3"/>
    <dgm:cxn modelId="{CC4AB6D1-9400-4C02-A99E-A4CF54F22932}" type="presOf" srcId="{7438EE16-2B0F-41C5-BCF9-608FC675DA8E}" destId="{EAA2CF4A-DB46-4F27-AABD-70CEAE2F99BC}" srcOrd="0" destOrd="0" presId="urn:microsoft.com/office/officeart/2005/8/layout/pyramid3"/>
    <dgm:cxn modelId="{5610E8D9-DB6E-4E7D-A072-052734234D45}" srcId="{3F74EBB4-C003-4154-880A-763A1FF0A48D}" destId="{57007C5A-61A5-47D6-9330-F42E9D3D956C}" srcOrd="2" destOrd="0" parTransId="{2B416A18-D55A-4436-A5A1-3E2056C312FF}" sibTransId="{D8D58791-4CD9-464C-B3BB-B78405DF757A}"/>
    <dgm:cxn modelId="{F981ECF9-E638-4555-A984-B2E9D0BAD4F8}" srcId="{3F74EBB4-C003-4154-880A-763A1FF0A48D}" destId="{0D0B1801-6B83-4BE5-B47B-D08938119EFA}" srcOrd="3" destOrd="0" parTransId="{AFE7343E-2D46-4252-B525-7A426EF7C2BE}" sibTransId="{679A3539-3E71-4F87-BAA6-E3495AC90525}"/>
    <dgm:cxn modelId="{E6750913-8060-43A4-A3A0-067B54AC05A0}" type="presParOf" srcId="{17506A04-2259-4D16-8A76-F1A6FDDED007}" destId="{06B859FE-8027-40DA-BE7A-D2E51170D522}" srcOrd="0" destOrd="0" presId="urn:microsoft.com/office/officeart/2005/8/layout/pyramid3"/>
    <dgm:cxn modelId="{676F374F-E66F-4CE5-9C77-94C9A005BE2F}" type="presParOf" srcId="{06B859FE-8027-40DA-BE7A-D2E51170D522}" destId="{FF70E50A-E031-43EE-8C74-625BA3FFA80E}" srcOrd="0" destOrd="0" presId="urn:microsoft.com/office/officeart/2005/8/layout/pyramid3"/>
    <dgm:cxn modelId="{E998B9E8-EF72-4D83-919C-EA90DD31B905}" type="presParOf" srcId="{06B859FE-8027-40DA-BE7A-D2E51170D522}" destId="{6C43B202-9F2F-4B0A-9D4D-EDDC1F4A9CFF}" srcOrd="1" destOrd="0" presId="urn:microsoft.com/office/officeart/2005/8/layout/pyramid3"/>
    <dgm:cxn modelId="{659FA4E2-C8C3-45F7-B9C3-EB98CCC3ABCA}" type="presParOf" srcId="{17506A04-2259-4D16-8A76-F1A6FDDED007}" destId="{2A9A5FC5-0992-4FC6-8FBA-A96A2E4D0D04}" srcOrd="1" destOrd="0" presId="urn:microsoft.com/office/officeart/2005/8/layout/pyramid3"/>
    <dgm:cxn modelId="{3C2F0216-ACF1-4C82-AFD7-D1DFE8A68395}" type="presParOf" srcId="{2A9A5FC5-0992-4FC6-8FBA-A96A2E4D0D04}" destId="{07D82207-9ABE-489E-8FD3-07EF755662C0}" srcOrd="0" destOrd="0" presId="urn:microsoft.com/office/officeart/2005/8/layout/pyramid3"/>
    <dgm:cxn modelId="{3C02DA57-8DD8-4061-BAEB-8FA511F5C080}" type="presParOf" srcId="{2A9A5FC5-0992-4FC6-8FBA-A96A2E4D0D04}" destId="{E253A49F-7E6B-47DA-AA2F-2A1EC88472C9}" srcOrd="1" destOrd="0" presId="urn:microsoft.com/office/officeart/2005/8/layout/pyramid3"/>
    <dgm:cxn modelId="{EC28E4A6-B353-4253-A2A1-7BF948BC045D}" type="presParOf" srcId="{17506A04-2259-4D16-8A76-F1A6FDDED007}" destId="{D1D3E1C7-6357-4511-A93F-62E4A3B79686}" srcOrd="2" destOrd="0" presId="urn:microsoft.com/office/officeart/2005/8/layout/pyramid3"/>
    <dgm:cxn modelId="{EE7DE83B-CEC8-4009-87D1-770D9986DF59}" type="presParOf" srcId="{D1D3E1C7-6357-4511-A93F-62E4A3B79686}" destId="{C349552F-6C70-4B1C-B8CA-09BFBA08876A}" srcOrd="0" destOrd="0" presId="urn:microsoft.com/office/officeart/2005/8/layout/pyramid3"/>
    <dgm:cxn modelId="{F0D9D5EF-E95B-4A31-8E73-022A220B227F}" type="presParOf" srcId="{D1D3E1C7-6357-4511-A93F-62E4A3B79686}" destId="{B7D28A06-B61B-4D58-88A7-A00120B5CBFE}" srcOrd="1" destOrd="0" presId="urn:microsoft.com/office/officeart/2005/8/layout/pyramid3"/>
    <dgm:cxn modelId="{C5273216-07AA-46B7-BFDA-0EA79070FCAC}" type="presParOf" srcId="{17506A04-2259-4D16-8A76-F1A6FDDED007}" destId="{0B67D17B-5725-4C5A-AB88-34279B6F36C6}" srcOrd="3" destOrd="0" presId="urn:microsoft.com/office/officeart/2005/8/layout/pyramid3"/>
    <dgm:cxn modelId="{0790250C-A315-4801-8456-C2B4DEBB09D7}" type="presParOf" srcId="{0B67D17B-5725-4C5A-AB88-34279B6F36C6}" destId="{BDC71C42-C95C-49B1-9C77-BD062A845D55}" srcOrd="0" destOrd="0" presId="urn:microsoft.com/office/officeart/2005/8/layout/pyramid3"/>
    <dgm:cxn modelId="{AFA2DABF-2ADA-46C4-BF83-AAE542E97793}" type="presParOf" srcId="{0B67D17B-5725-4C5A-AB88-34279B6F36C6}" destId="{2974645B-37D7-4F50-8592-8C7440207ACF}" srcOrd="1" destOrd="0" presId="urn:microsoft.com/office/officeart/2005/8/layout/pyramid3"/>
    <dgm:cxn modelId="{1058A167-8CC7-4EB9-B559-027645AA1C68}" type="presParOf" srcId="{17506A04-2259-4D16-8A76-F1A6FDDED007}" destId="{082ACBC6-B475-453D-9064-B189904ECC95}" srcOrd="4" destOrd="0" presId="urn:microsoft.com/office/officeart/2005/8/layout/pyramid3"/>
    <dgm:cxn modelId="{C55309AA-67EF-4A55-871D-D86FC76FE2AA}" type="presParOf" srcId="{082ACBC6-B475-453D-9064-B189904ECC95}" destId="{BA7A6B92-F2CE-4CBC-A051-CFE968B89192}" srcOrd="0" destOrd="0" presId="urn:microsoft.com/office/officeart/2005/8/layout/pyramid3"/>
    <dgm:cxn modelId="{F09274ED-4F97-4186-8848-6FB40E905D8E}" type="presParOf" srcId="{082ACBC6-B475-453D-9064-B189904ECC95}" destId="{849644C0-3E84-4B0E-84F0-182E468100BA}" srcOrd="1" destOrd="0" presId="urn:microsoft.com/office/officeart/2005/8/layout/pyramid3"/>
    <dgm:cxn modelId="{1529B0F8-5F23-41A2-A6F0-E5C90A5B6E11}" type="presParOf" srcId="{17506A04-2259-4D16-8A76-F1A6FDDED007}" destId="{1C94B682-D710-4F15-B9F2-9C90CD309206}" srcOrd="5" destOrd="0" presId="urn:microsoft.com/office/officeart/2005/8/layout/pyramid3"/>
    <dgm:cxn modelId="{33EE80FB-21A4-4506-A561-8D189CEAC641}" type="presParOf" srcId="{1C94B682-D710-4F15-B9F2-9C90CD309206}" destId="{EAA2CF4A-DB46-4F27-AABD-70CEAE2F99BC}" srcOrd="0" destOrd="0" presId="urn:microsoft.com/office/officeart/2005/8/layout/pyramid3"/>
    <dgm:cxn modelId="{D7A99FB1-EDFC-4911-B378-E74F61CA8D92}" type="presParOf" srcId="{1C94B682-D710-4F15-B9F2-9C90CD309206}" destId="{B0C4C1C3-BB4D-46C3-8F26-2DDA167D81A9}" srcOrd="1" destOrd="0" presId="urn:microsoft.com/office/officeart/2005/8/layout/pyramid3"/>
    <dgm:cxn modelId="{1EDDFAB0-B380-488A-A558-F8BC206F486A}" type="presParOf" srcId="{17506A04-2259-4D16-8A76-F1A6FDDED007}" destId="{6C885867-9795-486C-9690-94ABC1E1E173}" srcOrd="6" destOrd="0" presId="urn:microsoft.com/office/officeart/2005/8/layout/pyramid3"/>
    <dgm:cxn modelId="{0145AE01-FEC0-4F63-BB5A-973B64FE10A1}" type="presParOf" srcId="{6C885867-9795-486C-9690-94ABC1E1E173}" destId="{2761CA8D-56FA-46EE-95F5-E81DD6ADC87A}" srcOrd="0" destOrd="0" presId="urn:microsoft.com/office/officeart/2005/8/layout/pyramid3"/>
    <dgm:cxn modelId="{5ECA8EEA-42A6-432B-BEDB-E7D08D7279AD}" type="presParOf" srcId="{6C885867-9795-486C-9690-94ABC1E1E173}" destId="{39C9FB96-74BC-4225-9100-72BBD54608FD}" srcOrd="1" destOrd="0" presId="urn:microsoft.com/office/officeart/2005/8/layout/pyramid3"/>
    <dgm:cxn modelId="{ACF00A9B-9141-4E03-A85C-B652BEB82F02}" type="presParOf" srcId="{17506A04-2259-4D16-8A76-F1A6FDDED007}" destId="{F52EE560-59EE-461B-A5CC-19DFCE8EBB7C}" srcOrd="7" destOrd="0" presId="urn:microsoft.com/office/officeart/2005/8/layout/pyramid3"/>
    <dgm:cxn modelId="{74FEDCA5-7385-4B80-9505-2ABF08C0716D}" type="presParOf" srcId="{F52EE560-59EE-461B-A5CC-19DFCE8EBB7C}" destId="{A1554DB4-DABE-4B87-8709-5AA50728302A}" srcOrd="0" destOrd="0" presId="urn:microsoft.com/office/officeart/2005/8/layout/pyramid3"/>
    <dgm:cxn modelId="{096D4D38-CD10-49FD-B1EB-1A0165728B66}" type="presParOf" srcId="{F52EE560-59EE-461B-A5CC-19DFCE8EBB7C}" destId="{7BA97EA8-8123-48B7-A0CF-FE835DAFDCE5}"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C438CE-BF51-4A48-AA21-8FEF2D11859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A18B623-19D4-4A37-B959-54C5F8BCCC3C}">
      <dgm:prSet phldrT="[Text]" custT="1"/>
      <dgm:spPr>
        <a:solidFill>
          <a:schemeClr val="bg2">
            <a:lumMod val="90000"/>
          </a:schemeClr>
        </a:solidFill>
      </dgm:spPr>
      <dgm:t>
        <a:bodyPr/>
        <a:lstStyle/>
        <a:p>
          <a:r>
            <a:rPr lang="en-US" sz="2800" b="1" dirty="0"/>
            <a:t>Continuous PT</a:t>
          </a:r>
        </a:p>
      </dgm:t>
    </dgm:pt>
    <dgm:pt modelId="{1EBE290E-C799-41D1-8FB8-F1B83777A902}" type="parTrans" cxnId="{471AD1D6-4A4F-40E5-86F5-0154325478A9}">
      <dgm:prSet/>
      <dgm:spPr/>
      <dgm:t>
        <a:bodyPr/>
        <a:lstStyle/>
        <a:p>
          <a:endParaRPr lang="en-US" sz="1800" b="1"/>
        </a:p>
      </dgm:t>
    </dgm:pt>
    <dgm:pt modelId="{6DE8D2D3-B060-4E10-820D-41833BD5A627}" type="sibTrans" cxnId="{471AD1D6-4A4F-40E5-86F5-0154325478A9}">
      <dgm:prSet/>
      <dgm:spPr/>
      <dgm:t>
        <a:bodyPr/>
        <a:lstStyle/>
        <a:p>
          <a:endParaRPr lang="en-US" sz="1800" b="1"/>
        </a:p>
      </dgm:t>
    </dgm:pt>
    <dgm:pt modelId="{2DC3C075-057F-435B-A7B0-836D40E052BC}">
      <dgm:prSet phldrT="[Text]" custT="1"/>
      <dgm:spPr>
        <a:solidFill>
          <a:srgbClr val="D7090C"/>
        </a:solidFill>
      </dgm:spPr>
      <dgm:t>
        <a:bodyPr/>
        <a:lstStyle/>
        <a:p>
          <a:r>
            <a:rPr lang="en-US" sz="2800" b="1" dirty="0"/>
            <a:t>Report Generation</a:t>
          </a:r>
        </a:p>
      </dgm:t>
    </dgm:pt>
    <dgm:pt modelId="{161FD23B-A6AC-47DA-A43B-2E36A11FE861}" type="parTrans" cxnId="{9031E4BD-C888-4549-91DD-992945DB351D}">
      <dgm:prSet/>
      <dgm:spPr/>
      <dgm:t>
        <a:bodyPr/>
        <a:lstStyle/>
        <a:p>
          <a:endParaRPr lang="en-US" sz="1800" b="1"/>
        </a:p>
      </dgm:t>
    </dgm:pt>
    <dgm:pt modelId="{E1DAF27A-F1EF-4893-A7E9-9018BE478D17}" type="sibTrans" cxnId="{9031E4BD-C888-4549-91DD-992945DB351D}">
      <dgm:prSet/>
      <dgm:spPr/>
      <dgm:t>
        <a:bodyPr/>
        <a:lstStyle/>
        <a:p>
          <a:endParaRPr lang="en-US" sz="1800" b="1"/>
        </a:p>
      </dgm:t>
    </dgm:pt>
    <dgm:pt modelId="{13A4E0CB-4A6F-431A-A247-F84CA6CE6D2B}">
      <dgm:prSet phldrT="[Text]" custT="1"/>
      <dgm:spPr>
        <a:solidFill>
          <a:schemeClr val="bg2">
            <a:lumMod val="90000"/>
          </a:schemeClr>
        </a:solidFill>
      </dgm:spPr>
      <dgm:t>
        <a:bodyPr/>
        <a:lstStyle/>
        <a:p>
          <a:r>
            <a:rPr lang="en-US" sz="2800" b="1" dirty="0"/>
            <a:t>Machine learning in PT</a:t>
          </a:r>
        </a:p>
      </dgm:t>
    </dgm:pt>
    <dgm:pt modelId="{27F38E05-C37C-4DC1-9A14-E36C0EFFF08D}" type="parTrans" cxnId="{7C1A18D4-0647-4F9E-AA52-78756D81DD8C}">
      <dgm:prSet/>
      <dgm:spPr/>
      <dgm:t>
        <a:bodyPr/>
        <a:lstStyle/>
        <a:p>
          <a:endParaRPr lang="en-US" sz="1800" b="1"/>
        </a:p>
      </dgm:t>
    </dgm:pt>
    <dgm:pt modelId="{0CAC6FCF-6BC3-4256-AC0C-F3350ACCED3F}" type="sibTrans" cxnId="{7C1A18D4-0647-4F9E-AA52-78756D81DD8C}">
      <dgm:prSet/>
      <dgm:spPr/>
      <dgm:t>
        <a:bodyPr/>
        <a:lstStyle/>
        <a:p>
          <a:endParaRPr lang="en-US" sz="1800" b="1"/>
        </a:p>
      </dgm:t>
    </dgm:pt>
    <dgm:pt modelId="{EBC7FC18-D4BF-485E-A3D8-9D58F91349BF}">
      <dgm:prSet phldrT="[Text]" custT="1"/>
      <dgm:spPr>
        <a:solidFill>
          <a:schemeClr val="bg2">
            <a:lumMod val="90000"/>
          </a:schemeClr>
        </a:solidFill>
      </dgm:spPr>
      <dgm:t>
        <a:bodyPr/>
        <a:lstStyle/>
        <a:p>
          <a:r>
            <a:rPr lang="en-US" sz="2800" b="1" dirty="0"/>
            <a:t>Recommendation for bottleneck detection</a:t>
          </a:r>
        </a:p>
      </dgm:t>
    </dgm:pt>
    <dgm:pt modelId="{2DDC3EDA-EBCE-4C28-81FE-3332C08B9348}" type="parTrans" cxnId="{9E4FE45C-3E0A-4FB2-BBB4-20A2F4B18B97}">
      <dgm:prSet/>
      <dgm:spPr/>
      <dgm:t>
        <a:bodyPr/>
        <a:lstStyle/>
        <a:p>
          <a:endParaRPr lang="en-US" sz="1800" b="1"/>
        </a:p>
      </dgm:t>
    </dgm:pt>
    <dgm:pt modelId="{2E6A3392-F68C-4504-B37E-72776885FF3F}" type="sibTrans" cxnId="{9E4FE45C-3E0A-4FB2-BBB4-20A2F4B18B97}">
      <dgm:prSet/>
      <dgm:spPr/>
      <dgm:t>
        <a:bodyPr/>
        <a:lstStyle/>
        <a:p>
          <a:endParaRPr lang="en-US" sz="1800" b="1"/>
        </a:p>
      </dgm:t>
    </dgm:pt>
    <dgm:pt modelId="{2F2EA949-68B8-4F58-A6EC-EEA8B160C606}">
      <dgm:prSet phldrT="[Text]" custT="1"/>
      <dgm:spPr>
        <a:solidFill>
          <a:schemeClr val="bg2">
            <a:lumMod val="90000"/>
          </a:schemeClr>
        </a:solidFill>
      </dgm:spPr>
      <dgm:t>
        <a:bodyPr/>
        <a:lstStyle/>
        <a:p>
          <a:r>
            <a:rPr lang="en-US" sz="2800" b="1" dirty="0"/>
            <a:t>PT fairy </a:t>
          </a:r>
          <a:r>
            <a:rPr lang="en-US" sz="2800" b="0" strike="sngStrike" dirty="0"/>
            <a:t>fails</a:t>
          </a:r>
          <a:r>
            <a:rPr lang="en-US" sz="2800" b="1" dirty="0"/>
            <a:t> </a:t>
          </a:r>
          <a:r>
            <a:rPr lang="en-US" sz="2800" b="1" strike="noStrike" dirty="0"/>
            <a:t>tales</a:t>
          </a:r>
        </a:p>
        <a:p>
          <a:endParaRPr lang="en-US" sz="2800" b="1" dirty="0"/>
        </a:p>
      </dgm:t>
    </dgm:pt>
    <dgm:pt modelId="{65EABE5A-C7AF-4631-80E2-34E53F99FBA6}" type="parTrans" cxnId="{9BECD99A-6901-443B-AA83-76267F352743}">
      <dgm:prSet/>
      <dgm:spPr/>
      <dgm:t>
        <a:bodyPr/>
        <a:lstStyle/>
        <a:p>
          <a:endParaRPr lang="en-US"/>
        </a:p>
      </dgm:t>
    </dgm:pt>
    <dgm:pt modelId="{0E4AFEE8-8C19-4BF1-B8C0-5773E77F62C3}" type="sibTrans" cxnId="{9BECD99A-6901-443B-AA83-76267F352743}">
      <dgm:prSet/>
      <dgm:spPr/>
      <dgm:t>
        <a:bodyPr/>
        <a:lstStyle/>
        <a:p>
          <a:endParaRPr lang="en-US"/>
        </a:p>
      </dgm:t>
    </dgm:pt>
    <dgm:pt modelId="{03F96396-2B36-431E-8190-C5743076DE69}" type="pres">
      <dgm:prSet presAssocID="{60C438CE-BF51-4A48-AA21-8FEF2D118598}" presName="diagram" presStyleCnt="0">
        <dgm:presLayoutVars>
          <dgm:dir/>
          <dgm:resizeHandles val="exact"/>
        </dgm:presLayoutVars>
      </dgm:prSet>
      <dgm:spPr/>
    </dgm:pt>
    <dgm:pt modelId="{2618C7B3-A1D0-4816-9099-66CE2FC14B35}" type="pres">
      <dgm:prSet presAssocID="{7A18B623-19D4-4A37-B959-54C5F8BCCC3C}" presName="node" presStyleLbl="node1" presStyleIdx="0" presStyleCnt="5">
        <dgm:presLayoutVars>
          <dgm:bulletEnabled val="1"/>
        </dgm:presLayoutVars>
      </dgm:prSet>
      <dgm:spPr/>
    </dgm:pt>
    <dgm:pt modelId="{85EF7992-A77D-4B3D-9203-351EC789823E}" type="pres">
      <dgm:prSet presAssocID="{6DE8D2D3-B060-4E10-820D-41833BD5A627}" presName="sibTrans" presStyleCnt="0"/>
      <dgm:spPr/>
    </dgm:pt>
    <dgm:pt modelId="{DC1E7D99-C37F-427C-A259-13B7BFC5EACC}" type="pres">
      <dgm:prSet presAssocID="{2DC3C075-057F-435B-A7B0-836D40E052BC}" presName="node" presStyleLbl="node1" presStyleIdx="1" presStyleCnt="5">
        <dgm:presLayoutVars>
          <dgm:bulletEnabled val="1"/>
        </dgm:presLayoutVars>
      </dgm:prSet>
      <dgm:spPr/>
    </dgm:pt>
    <dgm:pt modelId="{BED4A387-4859-425B-B581-B05926F768B3}" type="pres">
      <dgm:prSet presAssocID="{E1DAF27A-F1EF-4893-A7E9-9018BE478D17}" presName="sibTrans" presStyleCnt="0"/>
      <dgm:spPr/>
    </dgm:pt>
    <dgm:pt modelId="{AD1520BE-E7EB-4BFF-9F91-A9AD34213C2F}" type="pres">
      <dgm:prSet presAssocID="{13A4E0CB-4A6F-431A-A247-F84CA6CE6D2B}" presName="node" presStyleLbl="node1" presStyleIdx="2" presStyleCnt="5">
        <dgm:presLayoutVars>
          <dgm:bulletEnabled val="1"/>
        </dgm:presLayoutVars>
      </dgm:prSet>
      <dgm:spPr/>
    </dgm:pt>
    <dgm:pt modelId="{98090757-C404-4775-A685-2C5B5DCC8586}" type="pres">
      <dgm:prSet presAssocID="{0CAC6FCF-6BC3-4256-AC0C-F3350ACCED3F}" presName="sibTrans" presStyleCnt="0"/>
      <dgm:spPr/>
    </dgm:pt>
    <dgm:pt modelId="{C8113288-AFE8-4EA5-95B9-8F965D973124}" type="pres">
      <dgm:prSet presAssocID="{EBC7FC18-D4BF-485E-A3D8-9D58F91349BF}" presName="node" presStyleLbl="node1" presStyleIdx="3" presStyleCnt="5" custScaleX="133328">
        <dgm:presLayoutVars>
          <dgm:bulletEnabled val="1"/>
        </dgm:presLayoutVars>
      </dgm:prSet>
      <dgm:spPr/>
    </dgm:pt>
    <dgm:pt modelId="{D0647859-F242-408C-A75A-E6FE59FEE5D9}" type="pres">
      <dgm:prSet presAssocID="{2E6A3392-F68C-4504-B37E-72776885FF3F}" presName="sibTrans" presStyleCnt="0"/>
      <dgm:spPr/>
    </dgm:pt>
    <dgm:pt modelId="{92B21887-D1E6-49F8-8FC3-C0C6C6767280}" type="pres">
      <dgm:prSet presAssocID="{2F2EA949-68B8-4F58-A6EC-EEA8B160C606}" presName="node" presStyleLbl="node1" presStyleIdx="4" presStyleCnt="5" custScaleX="144879">
        <dgm:presLayoutVars>
          <dgm:bulletEnabled val="1"/>
        </dgm:presLayoutVars>
      </dgm:prSet>
      <dgm:spPr/>
    </dgm:pt>
  </dgm:ptLst>
  <dgm:cxnLst>
    <dgm:cxn modelId="{9E4FE45C-3E0A-4FB2-BBB4-20A2F4B18B97}" srcId="{60C438CE-BF51-4A48-AA21-8FEF2D118598}" destId="{EBC7FC18-D4BF-485E-A3D8-9D58F91349BF}" srcOrd="3" destOrd="0" parTransId="{2DDC3EDA-EBCE-4C28-81FE-3332C08B9348}" sibTransId="{2E6A3392-F68C-4504-B37E-72776885FF3F}"/>
    <dgm:cxn modelId="{38AEF05C-D1A8-4277-9220-F92004974692}" type="presOf" srcId="{60C438CE-BF51-4A48-AA21-8FEF2D118598}" destId="{03F96396-2B36-431E-8190-C5743076DE69}" srcOrd="0" destOrd="0" presId="urn:microsoft.com/office/officeart/2005/8/layout/default"/>
    <dgm:cxn modelId="{A8B32C59-86E2-4C7F-A0FF-19606CB617F7}" type="presOf" srcId="{EBC7FC18-D4BF-485E-A3D8-9D58F91349BF}" destId="{C8113288-AFE8-4EA5-95B9-8F965D973124}" srcOrd="0" destOrd="0" presId="urn:microsoft.com/office/officeart/2005/8/layout/default"/>
    <dgm:cxn modelId="{9BECD99A-6901-443B-AA83-76267F352743}" srcId="{60C438CE-BF51-4A48-AA21-8FEF2D118598}" destId="{2F2EA949-68B8-4F58-A6EC-EEA8B160C606}" srcOrd="4" destOrd="0" parTransId="{65EABE5A-C7AF-4631-80E2-34E53F99FBA6}" sibTransId="{0E4AFEE8-8C19-4BF1-B8C0-5773E77F62C3}"/>
    <dgm:cxn modelId="{57803A9F-9DBD-4000-A0D0-370AED18B0CA}" type="presOf" srcId="{2DC3C075-057F-435B-A7B0-836D40E052BC}" destId="{DC1E7D99-C37F-427C-A259-13B7BFC5EACC}" srcOrd="0" destOrd="0" presId="urn:microsoft.com/office/officeart/2005/8/layout/default"/>
    <dgm:cxn modelId="{F26F2BAA-6532-4284-A89A-10530B79522D}" type="presOf" srcId="{7A18B623-19D4-4A37-B959-54C5F8BCCC3C}" destId="{2618C7B3-A1D0-4816-9099-66CE2FC14B35}" srcOrd="0" destOrd="0" presId="urn:microsoft.com/office/officeart/2005/8/layout/default"/>
    <dgm:cxn modelId="{9031E4BD-C888-4549-91DD-992945DB351D}" srcId="{60C438CE-BF51-4A48-AA21-8FEF2D118598}" destId="{2DC3C075-057F-435B-A7B0-836D40E052BC}" srcOrd="1" destOrd="0" parTransId="{161FD23B-A6AC-47DA-A43B-2E36A11FE861}" sibTransId="{E1DAF27A-F1EF-4893-A7E9-9018BE478D17}"/>
    <dgm:cxn modelId="{7C1A18D4-0647-4F9E-AA52-78756D81DD8C}" srcId="{60C438CE-BF51-4A48-AA21-8FEF2D118598}" destId="{13A4E0CB-4A6F-431A-A247-F84CA6CE6D2B}" srcOrd="2" destOrd="0" parTransId="{27F38E05-C37C-4DC1-9A14-E36C0EFFF08D}" sibTransId="{0CAC6FCF-6BC3-4256-AC0C-F3350ACCED3F}"/>
    <dgm:cxn modelId="{471AD1D6-4A4F-40E5-86F5-0154325478A9}" srcId="{60C438CE-BF51-4A48-AA21-8FEF2D118598}" destId="{7A18B623-19D4-4A37-B959-54C5F8BCCC3C}" srcOrd="0" destOrd="0" parTransId="{1EBE290E-C799-41D1-8FB8-F1B83777A902}" sibTransId="{6DE8D2D3-B060-4E10-820D-41833BD5A627}"/>
    <dgm:cxn modelId="{3F755DE7-E8E5-4E62-B57A-E42FFAC905AC}" type="presOf" srcId="{13A4E0CB-4A6F-431A-A247-F84CA6CE6D2B}" destId="{AD1520BE-E7EB-4BFF-9F91-A9AD34213C2F}" srcOrd="0" destOrd="0" presId="urn:microsoft.com/office/officeart/2005/8/layout/default"/>
    <dgm:cxn modelId="{B485A3F3-EBC9-4F5A-9D18-184E7CF64C35}" type="presOf" srcId="{2F2EA949-68B8-4F58-A6EC-EEA8B160C606}" destId="{92B21887-D1E6-49F8-8FC3-C0C6C6767280}" srcOrd="0" destOrd="0" presId="urn:microsoft.com/office/officeart/2005/8/layout/default"/>
    <dgm:cxn modelId="{E58B2B89-120B-44B0-95EA-B33967296419}" type="presParOf" srcId="{03F96396-2B36-431E-8190-C5743076DE69}" destId="{2618C7B3-A1D0-4816-9099-66CE2FC14B35}" srcOrd="0" destOrd="0" presId="urn:microsoft.com/office/officeart/2005/8/layout/default"/>
    <dgm:cxn modelId="{E904EFC4-82AF-4D84-96B4-B0A340091C62}" type="presParOf" srcId="{03F96396-2B36-431E-8190-C5743076DE69}" destId="{85EF7992-A77D-4B3D-9203-351EC789823E}" srcOrd="1" destOrd="0" presId="urn:microsoft.com/office/officeart/2005/8/layout/default"/>
    <dgm:cxn modelId="{2974AA51-A27E-4D04-9EFB-2DD987742E8B}" type="presParOf" srcId="{03F96396-2B36-431E-8190-C5743076DE69}" destId="{DC1E7D99-C37F-427C-A259-13B7BFC5EACC}" srcOrd="2" destOrd="0" presId="urn:microsoft.com/office/officeart/2005/8/layout/default"/>
    <dgm:cxn modelId="{9B69C860-2E4B-4DF1-899D-5A6682FF3C97}" type="presParOf" srcId="{03F96396-2B36-431E-8190-C5743076DE69}" destId="{BED4A387-4859-425B-B581-B05926F768B3}" srcOrd="3" destOrd="0" presId="urn:microsoft.com/office/officeart/2005/8/layout/default"/>
    <dgm:cxn modelId="{531737DC-7990-4B60-9661-90E5607327CC}" type="presParOf" srcId="{03F96396-2B36-431E-8190-C5743076DE69}" destId="{AD1520BE-E7EB-4BFF-9F91-A9AD34213C2F}" srcOrd="4" destOrd="0" presId="urn:microsoft.com/office/officeart/2005/8/layout/default"/>
    <dgm:cxn modelId="{F8311E4F-6354-451C-8728-5694A2D25A37}" type="presParOf" srcId="{03F96396-2B36-431E-8190-C5743076DE69}" destId="{98090757-C404-4775-A685-2C5B5DCC8586}" srcOrd="5" destOrd="0" presId="urn:microsoft.com/office/officeart/2005/8/layout/default"/>
    <dgm:cxn modelId="{66711AEB-FF94-4ABF-BCC3-309B37BBD34F}" type="presParOf" srcId="{03F96396-2B36-431E-8190-C5743076DE69}" destId="{C8113288-AFE8-4EA5-95B9-8F965D973124}" srcOrd="6" destOrd="0" presId="urn:microsoft.com/office/officeart/2005/8/layout/default"/>
    <dgm:cxn modelId="{939775A5-8D26-4176-8FE9-1DD29E57F08B}" type="presParOf" srcId="{03F96396-2B36-431E-8190-C5743076DE69}" destId="{D0647859-F242-408C-A75A-E6FE59FEE5D9}" srcOrd="7" destOrd="0" presId="urn:microsoft.com/office/officeart/2005/8/layout/default"/>
    <dgm:cxn modelId="{9928C94F-3D3A-4918-B59C-97D57E6DEAED}" type="presParOf" srcId="{03F96396-2B36-431E-8190-C5743076DE69}" destId="{92B21887-D1E6-49F8-8FC3-C0C6C676728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16505-2F05-44D3-8D12-1B8986AA85F9}">
      <dsp:nvSpPr>
        <dsp:cNvPr id="0" name=""/>
        <dsp:cNvSpPr/>
      </dsp:nvSpPr>
      <dsp:spPr>
        <a:xfrm>
          <a:off x="1257" y="226044"/>
          <a:ext cx="2197253" cy="865009"/>
        </a:xfrm>
        <a:prstGeom prst="chevron">
          <a:avLst/>
        </a:prstGeom>
        <a:solidFill>
          <a:srgbClr val="D7090C"/>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Automated run </a:t>
          </a:r>
        </a:p>
      </dsp:txBody>
      <dsp:txXfrm>
        <a:off x="433762" y="226044"/>
        <a:ext cx="1332244" cy="865009"/>
      </dsp:txXfrm>
    </dsp:sp>
    <dsp:sp modelId="{CE6F5A2B-EF36-452D-9D8D-B1EA4E482C37}">
      <dsp:nvSpPr>
        <dsp:cNvPr id="0" name=""/>
        <dsp:cNvSpPr/>
      </dsp:nvSpPr>
      <dsp:spPr>
        <a:xfrm>
          <a:off x="138460" y="1198417"/>
          <a:ext cx="1760397" cy="87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CI (TFS + </a:t>
          </a:r>
          <a:r>
            <a:rPr lang="en-US" sz="1200" kern="1200" dirty="0" err="1"/>
            <a:t>teamcity</a:t>
          </a:r>
          <a:r>
            <a:rPr lang="en-US" sz="1200" kern="1200" dirty="0"/>
            <a:t>)</a:t>
          </a:r>
        </a:p>
        <a:p>
          <a:pPr marL="91440" lvl="1" indent="-91440" algn="l" defTabSz="533400" rtl="0">
            <a:lnSpc>
              <a:spcPct val="90000"/>
            </a:lnSpc>
            <a:spcBef>
              <a:spcPct val="0"/>
            </a:spcBef>
            <a:spcAft>
              <a:spcPct val="15000"/>
            </a:spcAft>
            <a:buChar char="•"/>
          </a:pPr>
          <a:r>
            <a:rPr lang="en-US" sz="1200" kern="1200" dirty="0"/>
            <a:t>Distributed run</a:t>
          </a:r>
        </a:p>
        <a:p>
          <a:pPr marL="91440" lvl="1" indent="-91440" algn="l" defTabSz="533400" rtl="0">
            <a:lnSpc>
              <a:spcPct val="90000"/>
            </a:lnSpc>
            <a:spcBef>
              <a:spcPct val="0"/>
            </a:spcBef>
            <a:spcAft>
              <a:spcPct val="15000"/>
            </a:spcAft>
            <a:buChar char="•"/>
          </a:pPr>
          <a:r>
            <a:rPr lang="en-US" sz="1200" kern="1200" dirty="0"/>
            <a:t>Configuring test plan from CI tool</a:t>
          </a:r>
        </a:p>
        <a:p>
          <a:pPr marL="91440" lvl="1" indent="-91440" algn="l" defTabSz="533400" rtl="0">
            <a:lnSpc>
              <a:spcPct val="90000"/>
            </a:lnSpc>
            <a:spcBef>
              <a:spcPct val="0"/>
            </a:spcBef>
            <a:spcAft>
              <a:spcPct val="15000"/>
            </a:spcAft>
            <a:buChar char="•"/>
          </a:pPr>
          <a:r>
            <a:rPr lang="en-US" sz="1200" kern="1200" dirty="0"/>
            <a:t>CI pipeline</a:t>
          </a:r>
        </a:p>
      </dsp:txBody>
      <dsp:txXfrm>
        <a:off x="138460" y="1198417"/>
        <a:ext cx="1760397" cy="876375"/>
      </dsp:txXfrm>
    </dsp:sp>
    <dsp:sp modelId="{25F968EF-FBB4-4130-9AED-38EDC25C109D}">
      <dsp:nvSpPr>
        <dsp:cNvPr id="0" name=""/>
        <dsp:cNvSpPr/>
      </dsp:nvSpPr>
      <dsp:spPr>
        <a:xfrm>
          <a:off x="2020971" y="226044"/>
          <a:ext cx="2382906" cy="865009"/>
        </a:xfrm>
        <a:prstGeom prst="chevron">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100000"/>
            </a:lnSpc>
            <a:spcBef>
              <a:spcPct val="0"/>
            </a:spcBef>
            <a:spcAft>
              <a:spcPct val="35000"/>
            </a:spcAft>
            <a:buNone/>
          </a:pPr>
          <a:r>
            <a:rPr lang="en-US" sz="1400" b="1" kern="1200" dirty="0"/>
            <a:t>Connect monitoring</a:t>
          </a:r>
        </a:p>
      </dsp:txBody>
      <dsp:txXfrm>
        <a:off x="2453476" y="226044"/>
        <a:ext cx="1517897" cy="865009"/>
      </dsp:txXfrm>
    </dsp:sp>
    <dsp:sp modelId="{A36FBDF6-726C-4ABB-839F-AFCBD50A43FC}">
      <dsp:nvSpPr>
        <dsp:cNvPr id="0" name=""/>
        <dsp:cNvSpPr/>
      </dsp:nvSpPr>
      <dsp:spPr>
        <a:xfrm>
          <a:off x="2161705" y="1204709"/>
          <a:ext cx="2027322" cy="87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Jmeter monitoring tool</a:t>
          </a:r>
        </a:p>
        <a:p>
          <a:pPr marL="91440" lvl="1" indent="-91440" algn="l" defTabSz="533400" rtl="0">
            <a:lnSpc>
              <a:spcPct val="90000"/>
            </a:lnSpc>
            <a:spcBef>
              <a:spcPct val="0"/>
            </a:spcBef>
            <a:spcAft>
              <a:spcPct val="15000"/>
            </a:spcAft>
            <a:buChar char="•"/>
          </a:pPr>
          <a:r>
            <a:rPr lang="en-US" sz="1200" kern="1200" dirty="0"/>
            <a:t>Dynatrace </a:t>
          </a:r>
          <a:r>
            <a:rPr lang="en-US" sz="1200" kern="1200" dirty="0" err="1"/>
            <a:t>api</a:t>
          </a:r>
          <a:endParaRPr lang="en-US" sz="1200" kern="1200" dirty="0"/>
        </a:p>
        <a:p>
          <a:pPr marL="91440" lvl="1" indent="-91440" algn="l" defTabSz="533400" rtl="0">
            <a:lnSpc>
              <a:spcPct val="90000"/>
            </a:lnSpc>
            <a:spcBef>
              <a:spcPct val="0"/>
            </a:spcBef>
            <a:spcAft>
              <a:spcPct val="15000"/>
            </a:spcAft>
            <a:buChar char="•"/>
          </a:pPr>
          <a:r>
            <a:rPr lang="en-US" sz="1200" kern="1200" dirty="0" err="1"/>
            <a:t>Ckeck_mk</a:t>
          </a:r>
          <a:r>
            <a:rPr lang="en-US" sz="1200" kern="1200" dirty="0"/>
            <a:t> monitoring</a:t>
          </a:r>
        </a:p>
      </dsp:txBody>
      <dsp:txXfrm>
        <a:off x="2161705" y="1204709"/>
        <a:ext cx="2027322" cy="876375"/>
      </dsp:txXfrm>
    </dsp:sp>
    <dsp:sp modelId="{E45EB829-D63B-4F7E-BDF0-A544E428BDA8}">
      <dsp:nvSpPr>
        <dsp:cNvPr id="0" name=""/>
        <dsp:cNvSpPr/>
      </dsp:nvSpPr>
      <dsp:spPr>
        <a:xfrm>
          <a:off x="4191002" y="226044"/>
          <a:ext cx="2453577" cy="86500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t>Automatization routine operation</a:t>
          </a:r>
        </a:p>
      </dsp:txBody>
      <dsp:txXfrm>
        <a:off x="4623507" y="226044"/>
        <a:ext cx="1588568" cy="865009"/>
      </dsp:txXfrm>
    </dsp:sp>
    <dsp:sp modelId="{9C7E55AF-B5D5-4F72-98F0-E66897AAFE0E}">
      <dsp:nvSpPr>
        <dsp:cNvPr id="0" name=""/>
        <dsp:cNvSpPr/>
      </dsp:nvSpPr>
      <dsp:spPr>
        <a:xfrm>
          <a:off x="4367072" y="1204709"/>
          <a:ext cx="2027322" cy="87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Data preparation</a:t>
          </a:r>
        </a:p>
        <a:p>
          <a:pPr marL="91440" lvl="1" indent="-91440" algn="l" defTabSz="533400" rtl="0">
            <a:lnSpc>
              <a:spcPct val="90000"/>
            </a:lnSpc>
            <a:spcBef>
              <a:spcPct val="0"/>
            </a:spcBef>
            <a:spcAft>
              <a:spcPct val="15000"/>
            </a:spcAft>
            <a:buChar char="•"/>
          </a:pPr>
          <a:r>
            <a:rPr lang="en-US" sz="1200" kern="1200" dirty="0"/>
            <a:t>Data cleaning</a:t>
          </a:r>
        </a:p>
        <a:p>
          <a:pPr marL="91440" lvl="1" indent="-91440" algn="l" defTabSz="533400" rtl="0">
            <a:lnSpc>
              <a:spcPct val="90000"/>
            </a:lnSpc>
            <a:spcBef>
              <a:spcPct val="0"/>
            </a:spcBef>
            <a:spcAft>
              <a:spcPct val="15000"/>
            </a:spcAft>
            <a:buChar char="•"/>
          </a:pPr>
          <a:r>
            <a:rPr lang="en-US" sz="1200" kern="1200" dirty="0"/>
            <a:t>Data saving</a:t>
          </a:r>
        </a:p>
        <a:p>
          <a:pPr marL="91440" lvl="1" indent="-91440" algn="l" defTabSz="533400" rtl="0">
            <a:lnSpc>
              <a:spcPct val="90000"/>
            </a:lnSpc>
            <a:spcBef>
              <a:spcPct val="0"/>
            </a:spcBef>
            <a:spcAft>
              <a:spcPct val="15000"/>
            </a:spcAft>
            <a:buChar char="•"/>
          </a:pPr>
          <a:r>
            <a:rPr lang="en-US" sz="1200" kern="1200" dirty="0"/>
            <a:t>Data wrangling</a:t>
          </a:r>
        </a:p>
      </dsp:txBody>
      <dsp:txXfrm>
        <a:off x="4367072" y="1204709"/>
        <a:ext cx="2027322" cy="876375"/>
      </dsp:txXfrm>
    </dsp:sp>
    <dsp:sp modelId="{735BDDF6-6ED6-44D8-AD46-5D03F948EC4F}">
      <dsp:nvSpPr>
        <dsp:cNvPr id="0" name=""/>
        <dsp:cNvSpPr/>
      </dsp:nvSpPr>
      <dsp:spPr>
        <a:xfrm>
          <a:off x="6582842" y="226044"/>
          <a:ext cx="2151299" cy="86500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100000"/>
            </a:lnSpc>
            <a:spcBef>
              <a:spcPct val="0"/>
            </a:spcBef>
            <a:spcAft>
              <a:spcPct val="35000"/>
            </a:spcAft>
            <a:buNone/>
          </a:pPr>
          <a:r>
            <a:rPr lang="en-US" sz="1400" b="1" kern="1200" dirty="0"/>
            <a:t>Report generation</a:t>
          </a:r>
        </a:p>
      </dsp:txBody>
      <dsp:txXfrm>
        <a:off x="7015347" y="226044"/>
        <a:ext cx="1286290" cy="865009"/>
      </dsp:txXfrm>
    </dsp:sp>
    <dsp:sp modelId="{610F2430-A2D2-4712-BA22-B2F05783B613}">
      <dsp:nvSpPr>
        <dsp:cNvPr id="0" name=""/>
        <dsp:cNvSpPr/>
      </dsp:nvSpPr>
      <dsp:spPr>
        <a:xfrm>
          <a:off x="6607774" y="1204709"/>
          <a:ext cx="2027322" cy="87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rtl="0">
            <a:lnSpc>
              <a:spcPct val="100000"/>
            </a:lnSpc>
            <a:spcBef>
              <a:spcPct val="0"/>
            </a:spcBef>
            <a:spcAft>
              <a:spcPct val="15000"/>
            </a:spcAft>
            <a:buChar char="•"/>
          </a:pPr>
          <a:r>
            <a:rPr lang="en-US" sz="1400" b="0" kern="1200" dirty="0">
              <a:latin typeface="+mn-lt"/>
            </a:rPr>
            <a:t>Static report</a:t>
          </a:r>
        </a:p>
        <a:p>
          <a:pPr marL="114300" lvl="1" indent="-114300" algn="l" defTabSz="533400" rtl="0">
            <a:lnSpc>
              <a:spcPct val="90000"/>
            </a:lnSpc>
            <a:spcBef>
              <a:spcPct val="0"/>
            </a:spcBef>
            <a:spcAft>
              <a:spcPct val="15000"/>
            </a:spcAft>
            <a:buChar char="•"/>
          </a:pPr>
          <a:r>
            <a:rPr lang="en-US" sz="1200" b="0" kern="1200" dirty="0">
              <a:latin typeface="+mn-lt"/>
            </a:rPr>
            <a:t>Web-report</a:t>
          </a:r>
        </a:p>
      </dsp:txBody>
      <dsp:txXfrm>
        <a:off x="6607774" y="1204709"/>
        <a:ext cx="2027322" cy="8763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8C7B3-A1D0-4816-9099-66CE2FC14B35}">
      <dsp:nvSpPr>
        <dsp:cNvPr id="0" name=""/>
        <dsp:cNvSpPr/>
      </dsp:nvSpPr>
      <dsp:spPr>
        <a:xfrm>
          <a:off x="0"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Continuous PT</a:t>
          </a:r>
        </a:p>
      </dsp:txBody>
      <dsp:txXfrm>
        <a:off x="0" y="588887"/>
        <a:ext cx="2531566" cy="1518939"/>
      </dsp:txXfrm>
    </dsp:sp>
    <dsp:sp modelId="{DC1E7D99-C37F-427C-A259-13B7BFC5EACC}">
      <dsp:nvSpPr>
        <dsp:cNvPr id="0" name=""/>
        <dsp:cNvSpPr/>
      </dsp:nvSpPr>
      <dsp:spPr>
        <a:xfrm>
          <a:off x="2784722"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Report Generation</a:t>
          </a:r>
        </a:p>
      </dsp:txBody>
      <dsp:txXfrm>
        <a:off x="2784722" y="588887"/>
        <a:ext cx="2531566" cy="1518939"/>
      </dsp:txXfrm>
    </dsp:sp>
    <dsp:sp modelId="{AD1520BE-E7EB-4BFF-9F91-A9AD34213C2F}">
      <dsp:nvSpPr>
        <dsp:cNvPr id="0" name=""/>
        <dsp:cNvSpPr/>
      </dsp:nvSpPr>
      <dsp:spPr>
        <a:xfrm>
          <a:off x="5569445"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Machine learning in PT</a:t>
          </a:r>
        </a:p>
      </dsp:txBody>
      <dsp:txXfrm>
        <a:off x="5569445" y="588887"/>
        <a:ext cx="2531566" cy="1518939"/>
      </dsp:txXfrm>
    </dsp:sp>
    <dsp:sp modelId="{C8113288-AFE8-4EA5-95B9-8F965D973124}">
      <dsp:nvSpPr>
        <dsp:cNvPr id="0" name=""/>
        <dsp:cNvSpPr/>
      </dsp:nvSpPr>
      <dsp:spPr>
        <a:xfrm>
          <a:off x="402430" y="2360984"/>
          <a:ext cx="3375286"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Recommendation for bottleneck detection</a:t>
          </a:r>
        </a:p>
      </dsp:txBody>
      <dsp:txXfrm>
        <a:off x="402430" y="2360984"/>
        <a:ext cx="3375286" cy="1518939"/>
      </dsp:txXfrm>
    </dsp:sp>
    <dsp:sp modelId="{92B21887-D1E6-49F8-8FC3-C0C6C6767280}">
      <dsp:nvSpPr>
        <dsp:cNvPr id="0" name=""/>
        <dsp:cNvSpPr/>
      </dsp:nvSpPr>
      <dsp:spPr>
        <a:xfrm>
          <a:off x="4030873" y="2360984"/>
          <a:ext cx="3667707"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PT fairy </a:t>
          </a:r>
          <a:r>
            <a:rPr lang="en-US" sz="2800" b="0" strike="sngStrike" kern="1200" dirty="0"/>
            <a:t>fails</a:t>
          </a:r>
          <a:r>
            <a:rPr lang="en-US" sz="2800" b="1" kern="1200" dirty="0"/>
            <a:t> </a:t>
          </a:r>
          <a:r>
            <a:rPr lang="en-US" sz="2800" b="1" strike="noStrike" kern="1200" dirty="0"/>
            <a:t>tales</a:t>
          </a:r>
        </a:p>
        <a:p>
          <a:pPr marL="0" lvl="0" indent="0" algn="ctr" defTabSz="1244600">
            <a:lnSpc>
              <a:spcPct val="90000"/>
            </a:lnSpc>
            <a:spcBef>
              <a:spcPct val="0"/>
            </a:spcBef>
            <a:spcAft>
              <a:spcPct val="35000"/>
            </a:spcAft>
            <a:buNone/>
          </a:pPr>
          <a:endParaRPr lang="en-US" sz="2800" b="1" kern="1200" dirty="0"/>
        </a:p>
      </dsp:txBody>
      <dsp:txXfrm>
        <a:off x="4030873" y="2360984"/>
        <a:ext cx="3667707" cy="15189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8C7B3-A1D0-4816-9099-66CE2FC14B35}">
      <dsp:nvSpPr>
        <dsp:cNvPr id="0" name=""/>
        <dsp:cNvSpPr/>
      </dsp:nvSpPr>
      <dsp:spPr>
        <a:xfrm>
          <a:off x="0" y="588887"/>
          <a:ext cx="2531566"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Continuous PT</a:t>
          </a:r>
        </a:p>
      </dsp:txBody>
      <dsp:txXfrm>
        <a:off x="0" y="588887"/>
        <a:ext cx="2531566" cy="1518939"/>
      </dsp:txXfrm>
    </dsp:sp>
    <dsp:sp modelId="{DC1E7D99-C37F-427C-A259-13B7BFC5EACC}">
      <dsp:nvSpPr>
        <dsp:cNvPr id="0" name=""/>
        <dsp:cNvSpPr/>
      </dsp:nvSpPr>
      <dsp:spPr>
        <a:xfrm>
          <a:off x="2784722" y="588887"/>
          <a:ext cx="2531566"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Report Generation</a:t>
          </a:r>
        </a:p>
      </dsp:txBody>
      <dsp:txXfrm>
        <a:off x="2784722" y="588887"/>
        <a:ext cx="2531566" cy="1518939"/>
      </dsp:txXfrm>
    </dsp:sp>
    <dsp:sp modelId="{AD1520BE-E7EB-4BFF-9F91-A9AD34213C2F}">
      <dsp:nvSpPr>
        <dsp:cNvPr id="0" name=""/>
        <dsp:cNvSpPr/>
      </dsp:nvSpPr>
      <dsp:spPr>
        <a:xfrm>
          <a:off x="5569445" y="588887"/>
          <a:ext cx="2531566"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Machine learning in PT</a:t>
          </a:r>
        </a:p>
      </dsp:txBody>
      <dsp:txXfrm>
        <a:off x="5569445" y="588887"/>
        <a:ext cx="2531566" cy="1518939"/>
      </dsp:txXfrm>
    </dsp:sp>
    <dsp:sp modelId="{C8113288-AFE8-4EA5-95B9-8F965D973124}">
      <dsp:nvSpPr>
        <dsp:cNvPr id="0" name=""/>
        <dsp:cNvSpPr/>
      </dsp:nvSpPr>
      <dsp:spPr>
        <a:xfrm>
          <a:off x="402430" y="2360984"/>
          <a:ext cx="3375286"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Recommendation for bottleneck detection</a:t>
          </a:r>
        </a:p>
      </dsp:txBody>
      <dsp:txXfrm>
        <a:off x="402430" y="2360984"/>
        <a:ext cx="3375286" cy="1518939"/>
      </dsp:txXfrm>
    </dsp:sp>
    <dsp:sp modelId="{92B21887-D1E6-49F8-8FC3-C0C6C6767280}">
      <dsp:nvSpPr>
        <dsp:cNvPr id="0" name=""/>
        <dsp:cNvSpPr/>
      </dsp:nvSpPr>
      <dsp:spPr>
        <a:xfrm>
          <a:off x="4030873" y="2360984"/>
          <a:ext cx="3667707"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PT fairy </a:t>
          </a:r>
          <a:r>
            <a:rPr lang="en-US" sz="2800" b="0" strike="sngStrike" kern="1200" dirty="0"/>
            <a:t>fails</a:t>
          </a:r>
          <a:r>
            <a:rPr lang="en-US" sz="2800" b="1" kern="1200" dirty="0"/>
            <a:t> </a:t>
          </a:r>
          <a:r>
            <a:rPr lang="en-US" sz="2800" b="1" strike="noStrike" kern="1200" dirty="0"/>
            <a:t>tales</a:t>
          </a:r>
        </a:p>
        <a:p>
          <a:pPr marL="0" lvl="0" indent="0" algn="ctr" defTabSz="1244600">
            <a:lnSpc>
              <a:spcPct val="90000"/>
            </a:lnSpc>
            <a:spcBef>
              <a:spcPct val="0"/>
            </a:spcBef>
            <a:spcAft>
              <a:spcPct val="35000"/>
            </a:spcAft>
            <a:buNone/>
          </a:pPr>
          <a:endParaRPr lang="en-US" sz="2800" b="1" kern="1200" dirty="0"/>
        </a:p>
      </dsp:txBody>
      <dsp:txXfrm>
        <a:off x="4030873" y="2360984"/>
        <a:ext cx="3667707" cy="15189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8C7B3-A1D0-4816-9099-66CE2FC14B35}">
      <dsp:nvSpPr>
        <dsp:cNvPr id="0" name=""/>
        <dsp:cNvSpPr/>
      </dsp:nvSpPr>
      <dsp:spPr>
        <a:xfrm>
          <a:off x="0"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Continuous PT</a:t>
          </a:r>
        </a:p>
      </dsp:txBody>
      <dsp:txXfrm>
        <a:off x="0" y="588887"/>
        <a:ext cx="2531566" cy="1518939"/>
      </dsp:txXfrm>
    </dsp:sp>
    <dsp:sp modelId="{DC1E7D99-C37F-427C-A259-13B7BFC5EACC}">
      <dsp:nvSpPr>
        <dsp:cNvPr id="0" name=""/>
        <dsp:cNvSpPr/>
      </dsp:nvSpPr>
      <dsp:spPr>
        <a:xfrm>
          <a:off x="2784722"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Report Generation</a:t>
          </a:r>
        </a:p>
      </dsp:txBody>
      <dsp:txXfrm>
        <a:off x="2784722" y="588887"/>
        <a:ext cx="2531566" cy="1518939"/>
      </dsp:txXfrm>
    </dsp:sp>
    <dsp:sp modelId="{AD1520BE-E7EB-4BFF-9F91-A9AD34213C2F}">
      <dsp:nvSpPr>
        <dsp:cNvPr id="0" name=""/>
        <dsp:cNvSpPr/>
      </dsp:nvSpPr>
      <dsp:spPr>
        <a:xfrm>
          <a:off x="5569445"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Machine learning in PT</a:t>
          </a:r>
        </a:p>
      </dsp:txBody>
      <dsp:txXfrm>
        <a:off x="5569445" y="588887"/>
        <a:ext cx="2531566" cy="1518939"/>
      </dsp:txXfrm>
    </dsp:sp>
    <dsp:sp modelId="{C8113288-AFE8-4EA5-95B9-8F965D973124}">
      <dsp:nvSpPr>
        <dsp:cNvPr id="0" name=""/>
        <dsp:cNvSpPr/>
      </dsp:nvSpPr>
      <dsp:spPr>
        <a:xfrm>
          <a:off x="402430" y="2360984"/>
          <a:ext cx="337528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Recommendation for bottleneck detection</a:t>
          </a:r>
        </a:p>
      </dsp:txBody>
      <dsp:txXfrm>
        <a:off x="402430" y="2360984"/>
        <a:ext cx="3375286" cy="1518939"/>
      </dsp:txXfrm>
    </dsp:sp>
    <dsp:sp modelId="{92B21887-D1E6-49F8-8FC3-C0C6C6767280}">
      <dsp:nvSpPr>
        <dsp:cNvPr id="0" name=""/>
        <dsp:cNvSpPr/>
      </dsp:nvSpPr>
      <dsp:spPr>
        <a:xfrm>
          <a:off x="4030873" y="2360984"/>
          <a:ext cx="3667707"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PT fairy </a:t>
          </a:r>
          <a:r>
            <a:rPr lang="en-US" sz="2800" b="0" strike="sngStrike" kern="1200" dirty="0"/>
            <a:t>fails</a:t>
          </a:r>
          <a:r>
            <a:rPr lang="en-US" sz="2800" b="1" kern="1200" dirty="0"/>
            <a:t> </a:t>
          </a:r>
          <a:r>
            <a:rPr lang="en-US" sz="2800" b="1" strike="noStrike" kern="1200" dirty="0"/>
            <a:t>tales</a:t>
          </a:r>
        </a:p>
        <a:p>
          <a:pPr marL="0" lvl="0" indent="0" algn="ctr" defTabSz="1244600">
            <a:lnSpc>
              <a:spcPct val="90000"/>
            </a:lnSpc>
            <a:spcBef>
              <a:spcPct val="0"/>
            </a:spcBef>
            <a:spcAft>
              <a:spcPct val="35000"/>
            </a:spcAft>
            <a:buNone/>
          </a:pPr>
          <a:endParaRPr lang="en-US" sz="2800" b="1" kern="1200" dirty="0"/>
        </a:p>
      </dsp:txBody>
      <dsp:txXfrm>
        <a:off x="4030873" y="2360984"/>
        <a:ext cx="3667707" cy="15189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8C7B3-A1D0-4816-9099-66CE2FC14B35}">
      <dsp:nvSpPr>
        <dsp:cNvPr id="0" name=""/>
        <dsp:cNvSpPr/>
      </dsp:nvSpPr>
      <dsp:spPr>
        <a:xfrm>
          <a:off x="0"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Continuous PT</a:t>
          </a:r>
        </a:p>
      </dsp:txBody>
      <dsp:txXfrm>
        <a:off x="0" y="588887"/>
        <a:ext cx="2531566" cy="1518939"/>
      </dsp:txXfrm>
    </dsp:sp>
    <dsp:sp modelId="{DC1E7D99-C37F-427C-A259-13B7BFC5EACC}">
      <dsp:nvSpPr>
        <dsp:cNvPr id="0" name=""/>
        <dsp:cNvSpPr/>
      </dsp:nvSpPr>
      <dsp:spPr>
        <a:xfrm>
          <a:off x="2784722"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Report Generation</a:t>
          </a:r>
        </a:p>
      </dsp:txBody>
      <dsp:txXfrm>
        <a:off x="2784722" y="588887"/>
        <a:ext cx="2531566" cy="1518939"/>
      </dsp:txXfrm>
    </dsp:sp>
    <dsp:sp modelId="{AD1520BE-E7EB-4BFF-9F91-A9AD34213C2F}">
      <dsp:nvSpPr>
        <dsp:cNvPr id="0" name=""/>
        <dsp:cNvSpPr/>
      </dsp:nvSpPr>
      <dsp:spPr>
        <a:xfrm>
          <a:off x="5569445" y="588887"/>
          <a:ext cx="2531566"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Machine learning in PT</a:t>
          </a:r>
        </a:p>
      </dsp:txBody>
      <dsp:txXfrm>
        <a:off x="5569445" y="588887"/>
        <a:ext cx="2531566" cy="1518939"/>
      </dsp:txXfrm>
    </dsp:sp>
    <dsp:sp modelId="{C8113288-AFE8-4EA5-95B9-8F965D973124}">
      <dsp:nvSpPr>
        <dsp:cNvPr id="0" name=""/>
        <dsp:cNvSpPr/>
      </dsp:nvSpPr>
      <dsp:spPr>
        <a:xfrm>
          <a:off x="402430" y="2360984"/>
          <a:ext cx="337528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Recommendation for bottleneck detection</a:t>
          </a:r>
        </a:p>
      </dsp:txBody>
      <dsp:txXfrm>
        <a:off x="402430" y="2360984"/>
        <a:ext cx="3375286" cy="1518939"/>
      </dsp:txXfrm>
    </dsp:sp>
    <dsp:sp modelId="{92B21887-D1E6-49F8-8FC3-C0C6C6767280}">
      <dsp:nvSpPr>
        <dsp:cNvPr id="0" name=""/>
        <dsp:cNvSpPr/>
      </dsp:nvSpPr>
      <dsp:spPr>
        <a:xfrm>
          <a:off x="4030873" y="2360984"/>
          <a:ext cx="3667707"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PT fairy </a:t>
          </a:r>
          <a:r>
            <a:rPr lang="en-US" sz="2800" b="0" strike="sngStrike" kern="1200" dirty="0"/>
            <a:t>fails</a:t>
          </a:r>
          <a:r>
            <a:rPr lang="en-US" sz="2800" b="1" kern="1200" dirty="0"/>
            <a:t> </a:t>
          </a:r>
          <a:r>
            <a:rPr lang="en-US" sz="2800" b="1" strike="noStrike" kern="1200" dirty="0"/>
            <a:t>tales</a:t>
          </a:r>
        </a:p>
        <a:p>
          <a:pPr marL="0" lvl="0" indent="0" algn="ctr" defTabSz="1244600">
            <a:lnSpc>
              <a:spcPct val="90000"/>
            </a:lnSpc>
            <a:spcBef>
              <a:spcPct val="0"/>
            </a:spcBef>
            <a:spcAft>
              <a:spcPct val="35000"/>
            </a:spcAft>
            <a:buNone/>
          </a:pPr>
          <a:endParaRPr lang="en-US" sz="2800" b="1" kern="1200" dirty="0"/>
        </a:p>
      </dsp:txBody>
      <dsp:txXfrm>
        <a:off x="4030873" y="2360984"/>
        <a:ext cx="3667707" cy="1518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16505-2F05-44D3-8D12-1B8986AA85F9}">
      <dsp:nvSpPr>
        <dsp:cNvPr id="0" name=""/>
        <dsp:cNvSpPr/>
      </dsp:nvSpPr>
      <dsp:spPr>
        <a:xfrm>
          <a:off x="4332" y="682"/>
          <a:ext cx="2231924" cy="810000"/>
        </a:xfrm>
        <a:prstGeom prst="chevron">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t>Initiation</a:t>
          </a:r>
        </a:p>
      </dsp:txBody>
      <dsp:txXfrm>
        <a:off x="409332" y="682"/>
        <a:ext cx="1421924" cy="810000"/>
      </dsp:txXfrm>
    </dsp:sp>
    <dsp:sp modelId="{CE6F5A2B-EF36-452D-9D8D-B1EA4E482C37}">
      <dsp:nvSpPr>
        <dsp:cNvPr id="0" name=""/>
        <dsp:cNvSpPr/>
      </dsp:nvSpPr>
      <dsp:spPr>
        <a:xfrm>
          <a:off x="143700" y="911175"/>
          <a:ext cx="1788175" cy="870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Define critical business values and goals</a:t>
          </a:r>
        </a:p>
        <a:p>
          <a:pPr marL="91440" lvl="1" indent="-91440" algn="l" defTabSz="533400" rtl="0">
            <a:lnSpc>
              <a:spcPct val="90000"/>
            </a:lnSpc>
            <a:spcBef>
              <a:spcPct val="0"/>
            </a:spcBef>
            <a:spcAft>
              <a:spcPct val="15000"/>
            </a:spcAft>
            <a:buChar char="•"/>
          </a:pPr>
          <a:r>
            <a:rPr lang="en-US" sz="1200" kern="1200" dirty="0"/>
            <a:t>Project schedule</a:t>
          </a:r>
        </a:p>
      </dsp:txBody>
      <dsp:txXfrm>
        <a:off x="143700" y="911175"/>
        <a:ext cx="1788175" cy="870117"/>
      </dsp:txXfrm>
    </dsp:sp>
    <dsp:sp modelId="{25F968EF-FBB4-4130-9AED-38EDC25C109D}">
      <dsp:nvSpPr>
        <dsp:cNvPr id="0" name=""/>
        <dsp:cNvSpPr/>
      </dsp:nvSpPr>
      <dsp:spPr>
        <a:xfrm>
          <a:off x="2059323" y="682"/>
          <a:ext cx="2420506" cy="81000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100000"/>
            </a:lnSpc>
            <a:spcBef>
              <a:spcPct val="0"/>
            </a:spcBef>
            <a:spcAft>
              <a:spcPct val="35000"/>
            </a:spcAft>
            <a:buNone/>
          </a:pPr>
          <a:r>
            <a:rPr lang="en-US" sz="1400" b="1" kern="1200" dirty="0"/>
            <a:t>Information gathering</a:t>
          </a:r>
        </a:p>
      </dsp:txBody>
      <dsp:txXfrm>
        <a:off x="2464323" y="682"/>
        <a:ext cx="1610506" cy="810000"/>
      </dsp:txXfrm>
    </dsp:sp>
    <dsp:sp modelId="{A36FBDF6-726C-4ABB-839F-AFCBD50A43FC}">
      <dsp:nvSpPr>
        <dsp:cNvPr id="0" name=""/>
        <dsp:cNvSpPr/>
      </dsp:nvSpPr>
      <dsp:spPr>
        <a:xfrm>
          <a:off x="2202279" y="912615"/>
          <a:ext cx="2059311" cy="870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Infrastructure analysis</a:t>
          </a:r>
        </a:p>
        <a:p>
          <a:pPr marL="91440" lvl="1" indent="-91440" algn="l" defTabSz="533400" rtl="0">
            <a:lnSpc>
              <a:spcPct val="90000"/>
            </a:lnSpc>
            <a:spcBef>
              <a:spcPct val="0"/>
            </a:spcBef>
            <a:spcAft>
              <a:spcPct val="15000"/>
            </a:spcAft>
            <a:buChar char="•"/>
          </a:pPr>
          <a:r>
            <a:rPr lang="en-US" sz="1200" kern="1200" dirty="0"/>
            <a:t>Test Strategy</a:t>
          </a:r>
        </a:p>
        <a:p>
          <a:pPr marL="91440" lvl="1" indent="-91440" algn="l" defTabSz="533400" rtl="0">
            <a:lnSpc>
              <a:spcPct val="90000"/>
            </a:lnSpc>
            <a:spcBef>
              <a:spcPct val="0"/>
            </a:spcBef>
            <a:spcAft>
              <a:spcPct val="15000"/>
            </a:spcAft>
            <a:buChar char="•"/>
          </a:pPr>
          <a:r>
            <a:rPr lang="en-US" sz="1200" kern="1200" dirty="0"/>
            <a:t>Performance requirements analysis</a:t>
          </a:r>
        </a:p>
        <a:p>
          <a:pPr marL="91440" lvl="1" indent="-91440" algn="l" defTabSz="533400" rtl="0">
            <a:lnSpc>
              <a:spcPct val="90000"/>
            </a:lnSpc>
            <a:spcBef>
              <a:spcPct val="0"/>
            </a:spcBef>
            <a:spcAft>
              <a:spcPct val="15000"/>
            </a:spcAft>
            <a:buChar char="•"/>
          </a:pPr>
          <a:r>
            <a:rPr lang="en-US" sz="1200" kern="1200" dirty="0"/>
            <a:t>Design check-lists</a:t>
          </a:r>
        </a:p>
      </dsp:txBody>
      <dsp:txXfrm>
        <a:off x="2202279" y="912615"/>
        <a:ext cx="2059311" cy="870117"/>
      </dsp:txXfrm>
    </dsp:sp>
    <dsp:sp modelId="{E45EB829-D63B-4F7E-BDF0-A544E428BDA8}">
      <dsp:nvSpPr>
        <dsp:cNvPr id="0" name=""/>
        <dsp:cNvSpPr/>
      </dsp:nvSpPr>
      <dsp:spPr>
        <a:xfrm>
          <a:off x="4263829" y="682"/>
          <a:ext cx="2492292" cy="81000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t>Manual testing</a:t>
          </a:r>
        </a:p>
      </dsp:txBody>
      <dsp:txXfrm>
        <a:off x="4668829" y="682"/>
        <a:ext cx="1682292" cy="810000"/>
      </dsp:txXfrm>
    </dsp:sp>
    <dsp:sp modelId="{9C7E55AF-B5D5-4F72-98F0-E66897AAFE0E}">
      <dsp:nvSpPr>
        <dsp:cNvPr id="0" name=""/>
        <dsp:cNvSpPr/>
      </dsp:nvSpPr>
      <dsp:spPr>
        <a:xfrm>
          <a:off x="4522416" y="912615"/>
          <a:ext cx="1952941" cy="870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Script generating</a:t>
          </a:r>
        </a:p>
        <a:p>
          <a:pPr marL="91440" lvl="1" indent="-91440" algn="l" defTabSz="533400" rtl="0">
            <a:lnSpc>
              <a:spcPct val="90000"/>
            </a:lnSpc>
            <a:spcBef>
              <a:spcPct val="0"/>
            </a:spcBef>
            <a:spcAft>
              <a:spcPct val="15000"/>
            </a:spcAft>
            <a:buChar char="•"/>
          </a:pPr>
          <a:r>
            <a:rPr lang="en-US" sz="1200" kern="1200" dirty="0"/>
            <a:t>Manual preparation</a:t>
          </a:r>
        </a:p>
        <a:p>
          <a:pPr marL="91440" lvl="1" indent="-91440" algn="l" defTabSz="533400" rtl="0">
            <a:lnSpc>
              <a:spcPct val="90000"/>
            </a:lnSpc>
            <a:spcBef>
              <a:spcPct val="0"/>
            </a:spcBef>
            <a:spcAft>
              <a:spcPct val="15000"/>
            </a:spcAft>
            <a:buChar char="•"/>
          </a:pPr>
          <a:r>
            <a:rPr lang="en-US" sz="1200" kern="1200" dirty="0"/>
            <a:t>Manual run and bottleneck searching </a:t>
          </a:r>
        </a:p>
      </dsp:txBody>
      <dsp:txXfrm>
        <a:off x="4522416" y="912615"/>
        <a:ext cx="1952941" cy="870117"/>
      </dsp:txXfrm>
    </dsp:sp>
    <dsp:sp modelId="{735BDDF6-6ED6-44D8-AD46-5D03F948EC4F}">
      <dsp:nvSpPr>
        <dsp:cNvPr id="0" name=""/>
        <dsp:cNvSpPr/>
      </dsp:nvSpPr>
      <dsp:spPr>
        <a:xfrm>
          <a:off x="6545822" y="682"/>
          <a:ext cx="2185245" cy="81000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100000"/>
            </a:lnSpc>
            <a:spcBef>
              <a:spcPct val="0"/>
            </a:spcBef>
            <a:spcAft>
              <a:spcPct val="35000"/>
            </a:spcAft>
            <a:buNone/>
          </a:pPr>
          <a:r>
            <a:rPr lang="en-US" sz="1400" b="1" kern="1200" dirty="0"/>
            <a:t>Result Analysis &amp; Reporting</a:t>
          </a:r>
        </a:p>
      </dsp:txBody>
      <dsp:txXfrm>
        <a:off x="6950822" y="682"/>
        <a:ext cx="1375245" cy="810000"/>
      </dsp:txXfrm>
    </dsp:sp>
    <dsp:sp modelId="{610F2430-A2D2-4712-BA22-B2F05783B613}">
      <dsp:nvSpPr>
        <dsp:cNvPr id="0" name=""/>
        <dsp:cNvSpPr/>
      </dsp:nvSpPr>
      <dsp:spPr>
        <a:xfrm>
          <a:off x="6697173" y="902379"/>
          <a:ext cx="1757316" cy="870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Recommendations how to fix performance issues</a:t>
          </a:r>
        </a:p>
        <a:p>
          <a:pPr marL="91440" lvl="1" indent="-91440" algn="l" defTabSz="533400" rtl="0">
            <a:lnSpc>
              <a:spcPct val="90000"/>
            </a:lnSpc>
            <a:spcBef>
              <a:spcPct val="0"/>
            </a:spcBef>
            <a:spcAft>
              <a:spcPct val="15000"/>
            </a:spcAft>
            <a:buChar char="•"/>
          </a:pPr>
          <a:r>
            <a:rPr lang="en-US" sz="1200" kern="1200" dirty="0"/>
            <a:t>Summary report</a:t>
          </a:r>
        </a:p>
      </dsp:txBody>
      <dsp:txXfrm>
        <a:off x="6697173" y="902379"/>
        <a:ext cx="1757316" cy="870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16505-2F05-44D3-8D12-1B8986AA85F9}">
      <dsp:nvSpPr>
        <dsp:cNvPr id="0" name=""/>
        <dsp:cNvSpPr/>
      </dsp:nvSpPr>
      <dsp:spPr>
        <a:xfrm>
          <a:off x="4332" y="181864"/>
          <a:ext cx="2231924" cy="878658"/>
        </a:xfrm>
        <a:prstGeom prst="chevron">
          <a:avLst/>
        </a:prstGeom>
        <a:solidFill>
          <a:srgbClr val="D7090C"/>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Automatized  comparation with requirements </a:t>
          </a:r>
        </a:p>
      </dsp:txBody>
      <dsp:txXfrm>
        <a:off x="443661" y="181864"/>
        <a:ext cx="1353266" cy="878658"/>
      </dsp:txXfrm>
    </dsp:sp>
    <dsp:sp modelId="{CE6F5A2B-EF36-452D-9D8D-B1EA4E482C37}">
      <dsp:nvSpPr>
        <dsp:cNvPr id="0" name=""/>
        <dsp:cNvSpPr/>
      </dsp:nvSpPr>
      <dsp:spPr>
        <a:xfrm>
          <a:off x="143700" y="1169891"/>
          <a:ext cx="1788175" cy="53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Define metrics for comparations</a:t>
          </a:r>
        </a:p>
        <a:p>
          <a:pPr marL="91440" lvl="1" indent="-91440" algn="l" defTabSz="533400" rtl="0">
            <a:lnSpc>
              <a:spcPct val="90000"/>
            </a:lnSpc>
            <a:spcBef>
              <a:spcPct val="0"/>
            </a:spcBef>
            <a:spcAft>
              <a:spcPct val="15000"/>
            </a:spcAft>
            <a:buChar char="•"/>
          </a:pPr>
          <a:r>
            <a:rPr lang="en-US" sz="1200" kern="1200" dirty="0"/>
            <a:t>Defined requirements</a:t>
          </a:r>
        </a:p>
      </dsp:txBody>
      <dsp:txXfrm>
        <a:off x="143700" y="1169891"/>
        <a:ext cx="1788175" cy="533707"/>
      </dsp:txXfrm>
    </dsp:sp>
    <dsp:sp modelId="{25F968EF-FBB4-4130-9AED-38EDC25C109D}">
      <dsp:nvSpPr>
        <dsp:cNvPr id="0" name=""/>
        <dsp:cNvSpPr/>
      </dsp:nvSpPr>
      <dsp:spPr>
        <a:xfrm>
          <a:off x="2059323" y="181864"/>
          <a:ext cx="2420506" cy="87865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100000"/>
            </a:lnSpc>
            <a:spcBef>
              <a:spcPct val="0"/>
            </a:spcBef>
            <a:spcAft>
              <a:spcPct val="35000"/>
            </a:spcAft>
            <a:buNone/>
          </a:pPr>
          <a:r>
            <a:rPr lang="en-US" sz="1400" b="1" kern="1200" dirty="0">
              <a:solidFill>
                <a:schemeClr val="bg1"/>
              </a:solidFill>
            </a:rPr>
            <a:t>Automatized requirement generation</a:t>
          </a:r>
          <a:endParaRPr lang="en-US" sz="1400" b="1" kern="1200" dirty="0"/>
        </a:p>
      </dsp:txBody>
      <dsp:txXfrm>
        <a:off x="2498652" y="181864"/>
        <a:ext cx="1541848" cy="878658"/>
      </dsp:txXfrm>
    </dsp:sp>
    <dsp:sp modelId="{A36FBDF6-726C-4ABB-839F-AFCBD50A43FC}">
      <dsp:nvSpPr>
        <dsp:cNvPr id="0" name=""/>
        <dsp:cNvSpPr/>
      </dsp:nvSpPr>
      <dsp:spPr>
        <a:xfrm>
          <a:off x="2202279" y="1173723"/>
          <a:ext cx="2059311" cy="53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Arima forecasting expected results</a:t>
          </a:r>
        </a:p>
      </dsp:txBody>
      <dsp:txXfrm>
        <a:off x="2202279" y="1173723"/>
        <a:ext cx="2059311" cy="533707"/>
      </dsp:txXfrm>
    </dsp:sp>
    <dsp:sp modelId="{E45EB829-D63B-4F7E-BDF0-A544E428BDA8}">
      <dsp:nvSpPr>
        <dsp:cNvPr id="0" name=""/>
        <dsp:cNvSpPr/>
      </dsp:nvSpPr>
      <dsp:spPr>
        <a:xfrm>
          <a:off x="4263829" y="181864"/>
          <a:ext cx="2492292" cy="87865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t>Semiautomatic bottleneck detection</a:t>
          </a:r>
        </a:p>
      </dsp:txBody>
      <dsp:txXfrm>
        <a:off x="4703158" y="181864"/>
        <a:ext cx="1613634" cy="878658"/>
      </dsp:txXfrm>
    </dsp:sp>
    <dsp:sp modelId="{9C7E55AF-B5D5-4F72-98F0-E66897AAFE0E}">
      <dsp:nvSpPr>
        <dsp:cNvPr id="0" name=""/>
        <dsp:cNvSpPr/>
      </dsp:nvSpPr>
      <dsp:spPr>
        <a:xfrm>
          <a:off x="4522416" y="1173723"/>
          <a:ext cx="1952941" cy="53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Cluster analysis</a:t>
          </a:r>
        </a:p>
        <a:p>
          <a:pPr marL="91440" lvl="1" indent="-91440" algn="l" defTabSz="533400" rtl="0">
            <a:lnSpc>
              <a:spcPct val="90000"/>
            </a:lnSpc>
            <a:spcBef>
              <a:spcPct val="0"/>
            </a:spcBef>
            <a:spcAft>
              <a:spcPct val="15000"/>
            </a:spcAft>
            <a:buChar char="•"/>
          </a:pPr>
          <a:r>
            <a:rPr lang="en-US" sz="1200" kern="1200" dirty="0"/>
            <a:t>Correlation heatmaps</a:t>
          </a:r>
        </a:p>
        <a:p>
          <a:pPr marL="91440" lvl="1" indent="-91440" algn="l" defTabSz="533400" rtl="0">
            <a:lnSpc>
              <a:spcPct val="90000"/>
            </a:lnSpc>
            <a:spcBef>
              <a:spcPct val="0"/>
            </a:spcBef>
            <a:spcAft>
              <a:spcPct val="15000"/>
            </a:spcAft>
            <a:buChar char="•"/>
          </a:pPr>
          <a:endParaRPr lang="en-US" sz="1200" kern="1200" dirty="0"/>
        </a:p>
      </dsp:txBody>
      <dsp:txXfrm>
        <a:off x="4522416" y="1173723"/>
        <a:ext cx="1952941" cy="533707"/>
      </dsp:txXfrm>
    </dsp:sp>
    <dsp:sp modelId="{735BDDF6-6ED6-44D8-AD46-5D03F948EC4F}">
      <dsp:nvSpPr>
        <dsp:cNvPr id="0" name=""/>
        <dsp:cNvSpPr/>
      </dsp:nvSpPr>
      <dsp:spPr>
        <a:xfrm>
          <a:off x="6545822" y="181864"/>
          <a:ext cx="2185245" cy="87865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100000"/>
            </a:lnSpc>
            <a:spcBef>
              <a:spcPct val="0"/>
            </a:spcBef>
            <a:spcAft>
              <a:spcPct val="35000"/>
            </a:spcAft>
            <a:buNone/>
          </a:pPr>
          <a:r>
            <a:rPr lang="en-US" sz="1400" b="1" kern="1200" dirty="0"/>
            <a:t>Anomaly detection</a:t>
          </a:r>
        </a:p>
      </dsp:txBody>
      <dsp:txXfrm>
        <a:off x="6985151" y="181864"/>
        <a:ext cx="1306587" cy="878658"/>
      </dsp:txXfrm>
    </dsp:sp>
    <dsp:sp modelId="{610F2430-A2D2-4712-BA22-B2F05783B613}">
      <dsp:nvSpPr>
        <dsp:cNvPr id="0" name=""/>
        <dsp:cNvSpPr/>
      </dsp:nvSpPr>
      <dsp:spPr>
        <a:xfrm>
          <a:off x="6697173" y="1164495"/>
          <a:ext cx="1757316" cy="53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91440" lvl="1" indent="-91440" algn="l" defTabSz="533400" rtl="0">
            <a:lnSpc>
              <a:spcPct val="90000"/>
            </a:lnSpc>
            <a:spcBef>
              <a:spcPct val="0"/>
            </a:spcBef>
            <a:spcAft>
              <a:spcPct val="15000"/>
            </a:spcAft>
            <a:buChar char="•"/>
          </a:pPr>
          <a:r>
            <a:rPr lang="en-US" sz="1200" kern="1200" dirty="0"/>
            <a:t>Context depending </a:t>
          </a:r>
        </a:p>
        <a:p>
          <a:pPr marL="91440" lvl="1" indent="-91440" algn="l" defTabSz="533400" rtl="0">
            <a:lnSpc>
              <a:spcPct val="90000"/>
            </a:lnSpc>
            <a:spcBef>
              <a:spcPct val="0"/>
            </a:spcBef>
            <a:spcAft>
              <a:spcPct val="15000"/>
            </a:spcAft>
            <a:buChar char="•"/>
          </a:pPr>
          <a:r>
            <a:rPr lang="en-US" sz="1200" kern="1200" dirty="0"/>
            <a:t>Moving median</a:t>
          </a:r>
        </a:p>
        <a:p>
          <a:pPr marL="91440" lvl="1" indent="-91440" algn="l" defTabSz="533400" rtl="0">
            <a:lnSpc>
              <a:spcPct val="90000"/>
            </a:lnSpc>
            <a:spcBef>
              <a:spcPct val="0"/>
            </a:spcBef>
            <a:spcAft>
              <a:spcPct val="15000"/>
            </a:spcAft>
            <a:buChar char="•"/>
          </a:pPr>
          <a:r>
            <a:rPr lang="en-US" sz="1200" kern="1200" dirty="0"/>
            <a:t>Robust statistic</a:t>
          </a:r>
        </a:p>
      </dsp:txBody>
      <dsp:txXfrm>
        <a:off x="6697173" y="1164495"/>
        <a:ext cx="1757316" cy="533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4ED3A-4CC7-4F28-8403-DC37247A32BA}">
      <dsp:nvSpPr>
        <dsp:cNvPr id="0" name=""/>
        <dsp:cNvSpPr/>
      </dsp:nvSpPr>
      <dsp:spPr>
        <a:xfrm>
          <a:off x="1372397" y="5"/>
          <a:ext cx="1213395" cy="788707"/>
        </a:xfrm>
        <a:prstGeom prst="roundRect">
          <a:avLst/>
        </a:prstGeom>
        <a:solidFill>
          <a:srgbClr val="D7090C"/>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Automated run </a:t>
          </a:r>
        </a:p>
      </dsp:txBody>
      <dsp:txXfrm>
        <a:off x="1410899" y="38507"/>
        <a:ext cx="1136391" cy="711703"/>
      </dsp:txXfrm>
    </dsp:sp>
    <dsp:sp modelId="{46BA8120-7463-49D1-AEF9-31EBAFA74532}">
      <dsp:nvSpPr>
        <dsp:cNvPr id="0" name=""/>
        <dsp:cNvSpPr/>
      </dsp:nvSpPr>
      <dsp:spPr>
        <a:xfrm>
          <a:off x="1041489" y="335289"/>
          <a:ext cx="2606616" cy="2606616"/>
        </a:xfrm>
        <a:custGeom>
          <a:avLst/>
          <a:gdLst/>
          <a:ahLst/>
          <a:cxnLst/>
          <a:rect l="0" t="0" r="0" b="0"/>
          <a:pathLst>
            <a:path>
              <a:moveTo>
                <a:pt x="1810033" y="102541"/>
              </a:moveTo>
              <a:arcTo wR="1303308" hR="1303308" stAng="17572789" swAng="2401127"/>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4A996C6-C1E3-4C3C-B239-F21BE228FAE3}">
      <dsp:nvSpPr>
        <dsp:cNvPr id="0" name=""/>
        <dsp:cNvSpPr/>
      </dsp:nvSpPr>
      <dsp:spPr>
        <a:xfrm>
          <a:off x="3058810" y="1303968"/>
          <a:ext cx="1213395" cy="788707"/>
        </a:xfrm>
        <a:prstGeom prst="round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t>Connect monitoring</a:t>
          </a:r>
        </a:p>
      </dsp:txBody>
      <dsp:txXfrm>
        <a:off x="3097312" y="1342470"/>
        <a:ext cx="1136391" cy="711703"/>
      </dsp:txXfrm>
    </dsp:sp>
    <dsp:sp modelId="{47C3FA0D-61C3-4E5E-BEC1-659D13872DD7}">
      <dsp:nvSpPr>
        <dsp:cNvPr id="0" name=""/>
        <dsp:cNvSpPr/>
      </dsp:nvSpPr>
      <dsp:spPr>
        <a:xfrm>
          <a:off x="1058891" y="395014"/>
          <a:ext cx="2606616" cy="2606616"/>
        </a:xfrm>
        <a:custGeom>
          <a:avLst/>
          <a:gdLst/>
          <a:ahLst/>
          <a:cxnLst/>
          <a:rect l="0" t="0" r="0" b="0"/>
          <a:pathLst>
            <a:path>
              <a:moveTo>
                <a:pt x="2496121" y="1828482"/>
              </a:moveTo>
              <a:arcTo wR="1303308" hR="1303308" stAng="1425784" swAng="1129987"/>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085499-97A8-4BA7-AE65-2EB1A11F969B}">
      <dsp:nvSpPr>
        <dsp:cNvPr id="0" name=""/>
        <dsp:cNvSpPr/>
      </dsp:nvSpPr>
      <dsp:spPr>
        <a:xfrm>
          <a:off x="1502812" y="2607276"/>
          <a:ext cx="1718775" cy="78870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Automatization routine operation</a:t>
          </a:r>
        </a:p>
      </dsp:txBody>
      <dsp:txXfrm>
        <a:off x="1541314" y="2645778"/>
        <a:ext cx="1641771" cy="711703"/>
      </dsp:txXfrm>
    </dsp:sp>
    <dsp:sp modelId="{666B92AB-98B0-478B-8382-40EE98145A8B}">
      <dsp:nvSpPr>
        <dsp:cNvPr id="0" name=""/>
        <dsp:cNvSpPr/>
      </dsp:nvSpPr>
      <dsp:spPr>
        <a:xfrm>
          <a:off x="1058891" y="395014"/>
          <a:ext cx="2606616" cy="2606616"/>
        </a:xfrm>
        <a:custGeom>
          <a:avLst/>
          <a:gdLst/>
          <a:ahLst/>
          <a:cxnLst/>
          <a:rect l="0" t="0" r="0" b="0"/>
          <a:pathLst>
            <a:path>
              <a:moveTo>
                <a:pt x="343888" y="2185421"/>
              </a:moveTo>
              <a:arcTo wR="1303308" hR="1303308" stAng="8244229" swAng="1129987"/>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575A34D-948F-471E-9E60-CD430297E748}">
      <dsp:nvSpPr>
        <dsp:cNvPr id="0" name=""/>
        <dsp:cNvSpPr/>
      </dsp:nvSpPr>
      <dsp:spPr>
        <a:xfrm>
          <a:off x="452194" y="1303968"/>
          <a:ext cx="1213395" cy="78870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t>Report generation</a:t>
          </a:r>
        </a:p>
      </dsp:txBody>
      <dsp:txXfrm>
        <a:off x="490696" y="1342470"/>
        <a:ext cx="1136391" cy="711703"/>
      </dsp:txXfrm>
    </dsp:sp>
    <dsp:sp modelId="{2B66D4E8-4215-44D8-A12E-3F28F1BD6715}">
      <dsp:nvSpPr>
        <dsp:cNvPr id="0" name=""/>
        <dsp:cNvSpPr/>
      </dsp:nvSpPr>
      <dsp:spPr>
        <a:xfrm>
          <a:off x="1091416" y="272050"/>
          <a:ext cx="2606616" cy="2606616"/>
        </a:xfrm>
        <a:custGeom>
          <a:avLst/>
          <a:gdLst/>
          <a:ahLst/>
          <a:cxnLst/>
          <a:rect l="0" t="0" r="0" b="0"/>
          <a:pathLst>
            <a:path>
              <a:moveTo>
                <a:pt x="58525" y="917135"/>
              </a:moveTo>
              <a:arcTo wR="1303308" hR="1303308" stAng="11834137" swAng="952884"/>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37D34-C853-4B37-A8E6-733A09052A15}">
      <dsp:nvSpPr>
        <dsp:cNvPr id="0" name=""/>
        <dsp:cNvSpPr/>
      </dsp:nvSpPr>
      <dsp:spPr>
        <a:xfrm>
          <a:off x="1810899" y="9871"/>
          <a:ext cx="1151685" cy="748595"/>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Initiation</a:t>
          </a:r>
        </a:p>
      </dsp:txBody>
      <dsp:txXfrm>
        <a:off x="1847442" y="46414"/>
        <a:ext cx="1078599" cy="675509"/>
      </dsp:txXfrm>
    </dsp:sp>
    <dsp:sp modelId="{7D17F3B9-929A-4C00-8F67-AA353D54CF64}">
      <dsp:nvSpPr>
        <dsp:cNvPr id="0" name=""/>
        <dsp:cNvSpPr/>
      </dsp:nvSpPr>
      <dsp:spPr>
        <a:xfrm>
          <a:off x="1149978" y="384169"/>
          <a:ext cx="2473527" cy="2473527"/>
        </a:xfrm>
        <a:custGeom>
          <a:avLst/>
          <a:gdLst/>
          <a:ahLst/>
          <a:cxnLst/>
          <a:rect l="0" t="0" r="0" b="0"/>
          <a:pathLst>
            <a:path>
              <a:moveTo>
                <a:pt x="1971588" y="241969"/>
              </a:moveTo>
              <a:arcTo wR="1236763" hR="1236763" stAng="18387131" swAng="163371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49E0D3-CF39-4234-8EA5-E8B739D35CD1}">
      <dsp:nvSpPr>
        <dsp:cNvPr id="0" name=""/>
        <dsp:cNvSpPr/>
      </dsp:nvSpPr>
      <dsp:spPr>
        <a:xfrm>
          <a:off x="2792041" y="1246635"/>
          <a:ext cx="1662929" cy="7485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t>Information gathering</a:t>
          </a:r>
        </a:p>
      </dsp:txBody>
      <dsp:txXfrm>
        <a:off x="2828584" y="1283178"/>
        <a:ext cx="1589843" cy="675509"/>
      </dsp:txXfrm>
    </dsp:sp>
    <dsp:sp modelId="{27A6FE4C-4639-4FDE-8FCF-EFC47EB391DE}">
      <dsp:nvSpPr>
        <dsp:cNvPr id="0" name=""/>
        <dsp:cNvSpPr/>
      </dsp:nvSpPr>
      <dsp:spPr>
        <a:xfrm>
          <a:off x="1145065" y="400008"/>
          <a:ext cx="2473527" cy="2473527"/>
        </a:xfrm>
        <a:custGeom>
          <a:avLst/>
          <a:gdLst/>
          <a:ahLst/>
          <a:cxnLst/>
          <a:rect l="0" t="0" r="0" b="0"/>
          <a:pathLst>
            <a:path>
              <a:moveTo>
                <a:pt x="2356782" y="1761303"/>
              </a:moveTo>
              <a:arcTo wR="1236763" hR="1236763" stAng="1505711" swAng="1541241"/>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EB9E151-8E3D-4FE4-8A5D-E87F092426AE}">
      <dsp:nvSpPr>
        <dsp:cNvPr id="0" name=""/>
        <dsp:cNvSpPr/>
      </dsp:nvSpPr>
      <dsp:spPr>
        <a:xfrm>
          <a:off x="1866576" y="2509892"/>
          <a:ext cx="1151685" cy="7153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Manual testing</a:t>
          </a:r>
        </a:p>
      </dsp:txBody>
      <dsp:txXfrm>
        <a:off x="1901497" y="2544813"/>
        <a:ext cx="1081843" cy="645508"/>
      </dsp:txXfrm>
    </dsp:sp>
    <dsp:sp modelId="{F4B8A1BC-088F-4AC6-AEF0-DAED417C44F2}">
      <dsp:nvSpPr>
        <dsp:cNvPr id="0" name=""/>
        <dsp:cNvSpPr/>
      </dsp:nvSpPr>
      <dsp:spPr>
        <a:xfrm>
          <a:off x="1154428" y="398481"/>
          <a:ext cx="2473527" cy="2473527"/>
        </a:xfrm>
        <a:custGeom>
          <a:avLst/>
          <a:gdLst/>
          <a:ahLst/>
          <a:cxnLst/>
          <a:rect l="0" t="0" r="0" b="0"/>
          <a:pathLst>
            <a:path>
              <a:moveTo>
                <a:pt x="537732" y="2257028"/>
              </a:moveTo>
              <a:arcTo wR="1236763" hR="1236763" stAng="7465012" swAng="1760592"/>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FCD173D-CCFD-4DCA-8DAA-D3AECBF2FBD4}">
      <dsp:nvSpPr>
        <dsp:cNvPr id="0" name=""/>
        <dsp:cNvSpPr/>
      </dsp:nvSpPr>
      <dsp:spPr>
        <a:xfrm>
          <a:off x="574136" y="1246635"/>
          <a:ext cx="1151685" cy="7485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t>Result Analysis &amp; Reporting</a:t>
          </a:r>
        </a:p>
      </dsp:txBody>
      <dsp:txXfrm>
        <a:off x="610679" y="1283178"/>
        <a:ext cx="1078599" cy="675509"/>
      </dsp:txXfrm>
    </dsp:sp>
    <dsp:sp modelId="{C5C9CC37-68D2-4D9A-9E44-E6119DF3C21C}">
      <dsp:nvSpPr>
        <dsp:cNvPr id="0" name=""/>
        <dsp:cNvSpPr/>
      </dsp:nvSpPr>
      <dsp:spPr>
        <a:xfrm>
          <a:off x="1149978" y="384169"/>
          <a:ext cx="2473527" cy="2473527"/>
        </a:xfrm>
        <a:custGeom>
          <a:avLst/>
          <a:gdLst/>
          <a:ahLst/>
          <a:cxnLst/>
          <a:rect l="0" t="0" r="0" b="0"/>
          <a:pathLst>
            <a:path>
              <a:moveTo>
                <a:pt x="128205" y="688416"/>
              </a:moveTo>
              <a:arcTo wR="1236763" hR="1236763" stAng="12379154" swAng="163371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1446D-4621-4EF7-9B1F-4CD0DEE44356}">
      <dsp:nvSpPr>
        <dsp:cNvPr id="0" name=""/>
        <dsp:cNvSpPr/>
      </dsp:nvSpPr>
      <dsp:spPr>
        <a:xfrm>
          <a:off x="2286003" y="20187"/>
          <a:ext cx="1970765" cy="831109"/>
        </a:xfrm>
        <a:prstGeom prst="roundRect">
          <a:avLst/>
        </a:prstGeom>
        <a:solidFill>
          <a:srgbClr val="D7090C"/>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Automatized  comparation with requirements </a:t>
          </a:r>
        </a:p>
      </dsp:txBody>
      <dsp:txXfrm>
        <a:off x="2326574" y="60758"/>
        <a:ext cx="1889623" cy="749967"/>
      </dsp:txXfrm>
    </dsp:sp>
    <dsp:sp modelId="{C4886DD2-D695-4C03-B269-0A6BD4067666}">
      <dsp:nvSpPr>
        <dsp:cNvPr id="0" name=""/>
        <dsp:cNvSpPr/>
      </dsp:nvSpPr>
      <dsp:spPr>
        <a:xfrm>
          <a:off x="1297490" y="196583"/>
          <a:ext cx="2748424" cy="2748424"/>
        </a:xfrm>
        <a:custGeom>
          <a:avLst/>
          <a:gdLst/>
          <a:ahLst/>
          <a:cxnLst/>
          <a:rect l="0" t="0" r="0" b="0"/>
          <a:pathLst>
            <a:path>
              <a:moveTo>
                <a:pt x="2599456" y="751930"/>
              </a:moveTo>
              <a:arcTo wR="1374212" hR="1374212" stAng="19984483" swAng="84617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169E52B-A77B-48BD-B90E-6EFD48B1138C}">
      <dsp:nvSpPr>
        <dsp:cNvPr id="0" name=""/>
        <dsp:cNvSpPr/>
      </dsp:nvSpPr>
      <dsp:spPr>
        <a:xfrm>
          <a:off x="3456970" y="1375375"/>
          <a:ext cx="1278630" cy="83110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solidFill>
                <a:schemeClr val="bg1"/>
              </a:solidFill>
            </a:rPr>
            <a:t>Automatized requirement generation</a:t>
          </a:r>
          <a:endParaRPr lang="en-US" sz="1400" b="1" kern="1200" dirty="0"/>
        </a:p>
      </dsp:txBody>
      <dsp:txXfrm>
        <a:off x="3497541" y="1415946"/>
        <a:ext cx="1197488" cy="749967"/>
      </dsp:txXfrm>
    </dsp:sp>
    <dsp:sp modelId="{6618501D-CE4A-4EE3-B856-FA9D9C796729}">
      <dsp:nvSpPr>
        <dsp:cNvPr id="0" name=""/>
        <dsp:cNvSpPr/>
      </dsp:nvSpPr>
      <dsp:spPr>
        <a:xfrm>
          <a:off x="1347861" y="416717"/>
          <a:ext cx="2748424" cy="2748424"/>
        </a:xfrm>
        <a:custGeom>
          <a:avLst/>
          <a:gdLst/>
          <a:ahLst/>
          <a:cxnLst/>
          <a:rect l="0" t="0" r="0" b="0"/>
          <a:pathLst>
            <a:path>
              <a:moveTo>
                <a:pt x="2620222" y="1953795"/>
              </a:moveTo>
              <a:arcTo wR="1374212" hR="1374212" stAng="1496732" swAng="1361487"/>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2F0B130-9830-4008-93BF-64C750F248F1}">
      <dsp:nvSpPr>
        <dsp:cNvPr id="0" name=""/>
        <dsp:cNvSpPr/>
      </dsp:nvSpPr>
      <dsp:spPr>
        <a:xfrm>
          <a:off x="1933485" y="2749587"/>
          <a:ext cx="1577177" cy="83110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Semiautomatic bottleneck detection</a:t>
          </a:r>
        </a:p>
      </dsp:txBody>
      <dsp:txXfrm>
        <a:off x="1974056" y="2790158"/>
        <a:ext cx="1496035" cy="749967"/>
      </dsp:txXfrm>
    </dsp:sp>
    <dsp:sp modelId="{2E25E9F7-E0D1-463F-BFE2-8F74A800D5C7}">
      <dsp:nvSpPr>
        <dsp:cNvPr id="0" name=""/>
        <dsp:cNvSpPr/>
      </dsp:nvSpPr>
      <dsp:spPr>
        <a:xfrm>
          <a:off x="1252531" y="355616"/>
          <a:ext cx="2748424" cy="2748424"/>
        </a:xfrm>
        <a:custGeom>
          <a:avLst/>
          <a:gdLst/>
          <a:ahLst/>
          <a:cxnLst/>
          <a:rect l="0" t="0" r="0" b="0"/>
          <a:pathLst>
            <a:path>
              <a:moveTo>
                <a:pt x="556577" y="2478717"/>
              </a:moveTo>
              <a:arcTo wR="1374212" hR="1374212" stAng="7590691" swAng="1142314"/>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7A9CA02-1197-4601-A2E4-642DC1B524C2}">
      <dsp:nvSpPr>
        <dsp:cNvPr id="0" name=""/>
        <dsp:cNvSpPr/>
      </dsp:nvSpPr>
      <dsp:spPr>
        <a:xfrm>
          <a:off x="660586" y="1548844"/>
          <a:ext cx="1278630" cy="83110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t>Anomaly detection</a:t>
          </a:r>
        </a:p>
      </dsp:txBody>
      <dsp:txXfrm>
        <a:off x="701157" y="1589415"/>
        <a:ext cx="1197488" cy="749967"/>
      </dsp:txXfrm>
    </dsp:sp>
    <dsp:sp modelId="{43ABE1BB-63EB-4FB6-87FD-AE57B830BDA1}">
      <dsp:nvSpPr>
        <dsp:cNvPr id="0" name=""/>
        <dsp:cNvSpPr/>
      </dsp:nvSpPr>
      <dsp:spPr>
        <a:xfrm>
          <a:off x="1300074" y="339183"/>
          <a:ext cx="2748424" cy="2748424"/>
        </a:xfrm>
        <a:custGeom>
          <a:avLst/>
          <a:gdLst/>
          <a:ahLst/>
          <a:cxnLst/>
          <a:rect l="0" t="0" r="0" b="0"/>
          <a:pathLst>
            <a:path>
              <a:moveTo>
                <a:pt x="78649" y="915980"/>
              </a:moveTo>
              <a:arcTo wR="1374212" hR="1374212" stAng="11968700" swAng="2490486"/>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8C7B3-A1D0-4816-9099-66CE2FC14B35}">
      <dsp:nvSpPr>
        <dsp:cNvPr id="0" name=""/>
        <dsp:cNvSpPr/>
      </dsp:nvSpPr>
      <dsp:spPr>
        <a:xfrm>
          <a:off x="0" y="588887"/>
          <a:ext cx="2531566"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Continuous PT</a:t>
          </a:r>
        </a:p>
      </dsp:txBody>
      <dsp:txXfrm>
        <a:off x="0" y="588887"/>
        <a:ext cx="2531566" cy="1518939"/>
      </dsp:txXfrm>
    </dsp:sp>
    <dsp:sp modelId="{DC1E7D99-C37F-427C-A259-13B7BFC5EACC}">
      <dsp:nvSpPr>
        <dsp:cNvPr id="0" name=""/>
        <dsp:cNvSpPr/>
      </dsp:nvSpPr>
      <dsp:spPr>
        <a:xfrm>
          <a:off x="2784722"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Report Generation</a:t>
          </a:r>
        </a:p>
      </dsp:txBody>
      <dsp:txXfrm>
        <a:off x="2784722" y="588887"/>
        <a:ext cx="2531566" cy="1518939"/>
      </dsp:txXfrm>
    </dsp:sp>
    <dsp:sp modelId="{AD1520BE-E7EB-4BFF-9F91-A9AD34213C2F}">
      <dsp:nvSpPr>
        <dsp:cNvPr id="0" name=""/>
        <dsp:cNvSpPr/>
      </dsp:nvSpPr>
      <dsp:spPr>
        <a:xfrm>
          <a:off x="5569445"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Machine learning in PT</a:t>
          </a:r>
        </a:p>
      </dsp:txBody>
      <dsp:txXfrm>
        <a:off x="5569445" y="588887"/>
        <a:ext cx="2531566" cy="1518939"/>
      </dsp:txXfrm>
    </dsp:sp>
    <dsp:sp modelId="{C8113288-AFE8-4EA5-95B9-8F965D973124}">
      <dsp:nvSpPr>
        <dsp:cNvPr id="0" name=""/>
        <dsp:cNvSpPr/>
      </dsp:nvSpPr>
      <dsp:spPr>
        <a:xfrm>
          <a:off x="402430" y="2360984"/>
          <a:ext cx="337528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Recommendation for bottleneck detection</a:t>
          </a:r>
        </a:p>
      </dsp:txBody>
      <dsp:txXfrm>
        <a:off x="402430" y="2360984"/>
        <a:ext cx="3375286" cy="1518939"/>
      </dsp:txXfrm>
    </dsp:sp>
    <dsp:sp modelId="{92B21887-D1E6-49F8-8FC3-C0C6C6767280}">
      <dsp:nvSpPr>
        <dsp:cNvPr id="0" name=""/>
        <dsp:cNvSpPr/>
      </dsp:nvSpPr>
      <dsp:spPr>
        <a:xfrm>
          <a:off x="4030873" y="2360984"/>
          <a:ext cx="3667707"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PT fairy </a:t>
          </a:r>
          <a:r>
            <a:rPr lang="en-US" sz="2800" b="0" strike="sngStrike" kern="1200" dirty="0"/>
            <a:t>fails</a:t>
          </a:r>
          <a:r>
            <a:rPr lang="en-US" sz="2800" b="1" kern="1200" dirty="0"/>
            <a:t> </a:t>
          </a:r>
          <a:r>
            <a:rPr lang="en-US" sz="2800" b="1" strike="noStrike" kern="1200" dirty="0"/>
            <a:t>tales</a:t>
          </a:r>
        </a:p>
        <a:p>
          <a:pPr marL="0" lvl="0" indent="0" algn="ctr" defTabSz="1244600">
            <a:lnSpc>
              <a:spcPct val="90000"/>
            </a:lnSpc>
            <a:spcBef>
              <a:spcPct val="0"/>
            </a:spcBef>
            <a:spcAft>
              <a:spcPct val="35000"/>
            </a:spcAft>
            <a:buNone/>
          </a:pPr>
          <a:endParaRPr lang="en-US" sz="2800" b="1" kern="1200" dirty="0"/>
        </a:p>
      </dsp:txBody>
      <dsp:txXfrm>
        <a:off x="4030873" y="2360984"/>
        <a:ext cx="3667707" cy="15189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0E50A-E031-43EE-8C74-625BA3FFA80E}">
      <dsp:nvSpPr>
        <dsp:cNvPr id="0" name=""/>
        <dsp:cNvSpPr/>
      </dsp:nvSpPr>
      <dsp:spPr>
        <a:xfrm rot="10800000">
          <a:off x="0" y="0"/>
          <a:ext cx="8128000" cy="677333"/>
        </a:xfrm>
        <a:prstGeom prst="trapezoid">
          <a:avLst>
            <a:gd name="adj" fmla="val 75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Functional test (pre-commit, integration, functional, GUI tests)</a:t>
          </a:r>
          <a:endParaRPr lang="ru-RU" sz="1700" kern="1200" dirty="0"/>
        </a:p>
      </dsp:txBody>
      <dsp:txXfrm rot="-10800000">
        <a:off x="1422399" y="0"/>
        <a:ext cx="5283200" cy="677333"/>
      </dsp:txXfrm>
    </dsp:sp>
    <dsp:sp modelId="{07D82207-9ABE-489E-8FD3-07EF755662C0}">
      <dsp:nvSpPr>
        <dsp:cNvPr id="0" name=""/>
        <dsp:cNvSpPr/>
      </dsp:nvSpPr>
      <dsp:spPr>
        <a:xfrm rot="10800000">
          <a:off x="151582" y="677333"/>
          <a:ext cx="7824835" cy="677333"/>
        </a:xfrm>
        <a:prstGeom prst="trapezoid">
          <a:avLst>
            <a:gd name="adj" fmla="val 75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Deployment to performance environment</a:t>
          </a:r>
          <a:endParaRPr lang="ru-RU" sz="1700" kern="1200" dirty="0"/>
        </a:p>
      </dsp:txBody>
      <dsp:txXfrm rot="-10800000">
        <a:off x="1520928" y="677333"/>
        <a:ext cx="5086143" cy="677333"/>
      </dsp:txXfrm>
    </dsp:sp>
    <dsp:sp modelId="{C349552F-6C70-4B1C-B8CA-09BFBA08876A}">
      <dsp:nvSpPr>
        <dsp:cNvPr id="0" name=""/>
        <dsp:cNvSpPr/>
      </dsp:nvSpPr>
      <dsp:spPr>
        <a:xfrm rot="10800000">
          <a:off x="617077" y="1354666"/>
          <a:ext cx="6893844" cy="677333"/>
        </a:xfrm>
        <a:prstGeom prst="trapezoid">
          <a:avLst>
            <a:gd name="adj" fmla="val 75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Smoke test (integration, functional tests) </a:t>
          </a:r>
          <a:endParaRPr lang="ru-RU" sz="1700" kern="1200" dirty="0"/>
        </a:p>
      </dsp:txBody>
      <dsp:txXfrm rot="-10800000">
        <a:off x="1823500" y="1354666"/>
        <a:ext cx="4480998" cy="677333"/>
      </dsp:txXfrm>
    </dsp:sp>
    <dsp:sp modelId="{BDC71C42-C95C-49B1-9C77-BD062A845D55}">
      <dsp:nvSpPr>
        <dsp:cNvPr id="0" name=""/>
        <dsp:cNvSpPr/>
      </dsp:nvSpPr>
      <dsp:spPr>
        <a:xfrm rot="10800000">
          <a:off x="1115847" y="2032000"/>
          <a:ext cx="5896305" cy="677333"/>
        </a:xfrm>
        <a:prstGeom prst="trapezoid">
          <a:avLst>
            <a:gd name="adj" fmla="val 75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PT: Etalon test</a:t>
          </a:r>
          <a:endParaRPr lang="ru-RU" sz="1700" kern="1200" dirty="0"/>
        </a:p>
      </dsp:txBody>
      <dsp:txXfrm rot="-10800000">
        <a:off x="2147700" y="2032000"/>
        <a:ext cx="3832598" cy="677333"/>
      </dsp:txXfrm>
    </dsp:sp>
    <dsp:sp modelId="{BA7A6B92-F2CE-4CBC-A051-CFE968B89192}">
      <dsp:nvSpPr>
        <dsp:cNvPr id="0" name=""/>
        <dsp:cNvSpPr/>
      </dsp:nvSpPr>
      <dsp:spPr>
        <a:xfrm rot="10800000">
          <a:off x="1608876" y="2709333"/>
          <a:ext cx="4910246" cy="677333"/>
        </a:xfrm>
        <a:prstGeom prst="trapezoid">
          <a:avLst>
            <a:gd name="adj" fmla="val 75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PT: separate test on target load</a:t>
          </a:r>
          <a:endParaRPr lang="ru-RU" sz="1700" kern="1200" dirty="0"/>
        </a:p>
      </dsp:txBody>
      <dsp:txXfrm rot="-10800000">
        <a:off x="2468169" y="2709333"/>
        <a:ext cx="3191660" cy="677333"/>
      </dsp:txXfrm>
    </dsp:sp>
    <dsp:sp modelId="{EAA2CF4A-DB46-4F27-AABD-70CEAE2F99BC}">
      <dsp:nvSpPr>
        <dsp:cNvPr id="0" name=""/>
        <dsp:cNvSpPr/>
      </dsp:nvSpPr>
      <dsp:spPr>
        <a:xfrm rot="10800000">
          <a:off x="2107641" y="3386666"/>
          <a:ext cx="3912717" cy="677333"/>
        </a:xfrm>
        <a:prstGeom prst="trapezoid">
          <a:avLst>
            <a:gd name="adj" fmla="val 75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PT: step separate test to stress load</a:t>
          </a:r>
          <a:endParaRPr lang="ru-RU" sz="1700" kern="1200" dirty="0"/>
        </a:p>
      </dsp:txBody>
      <dsp:txXfrm rot="-10800000">
        <a:off x="2792366" y="3386666"/>
        <a:ext cx="2543266" cy="677333"/>
      </dsp:txXfrm>
    </dsp:sp>
    <dsp:sp modelId="{2761CA8D-56FA-46EE-95F5-E81DD6ADC87A}">
      <dsp:nvSpPr>
        <dsp:cNvPr id="0" name=""/>
        <dsp:cNvSpPr/>
      </dsp:nvSpPr>
      <dsp:spPr>
        <a:xfrm rot="10800000">
          <a:off x="2598094" y="4064000"/>
          <a:ext cx="2931810" cy="677333"/>
        </a:xfrm>
        <a:prstGeom prst="trapezoid">
          <a:avLst>
            <a:gd name="adj" fmla="val 75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PT: step combined test to stress load</a:t>
          </a:r>
          <a:endParaRPr lang="ru-RU" sz="1600" kern="1200" dirty="0"/>
        </a:p>
      </dsp:txBody>
      <dsp:txXfrm rot="-10800000">
        <a:off x="3111161" y="4064000"/>
        <a:ext cx="1905676" cy="677333"/>
      </dsp:txXfrm>
    </dsp:sp>
    <dsp:sp modelId="{A1554DB4-DABE-4B87-8709-5AA50728302A}">
      <dsp:nvSpPr>
        <dsp:cNvPr id="0" name=""/>
        <dsp:cNvSpPr/>
      </dsp:nvSpPr>
      <dsp:spPr>
        <a:xfrm rot="10800000">
          <a:off x="3104789" y="4741333"/>
          <a:ext cx="1918421" cy="677333"/>
        </a:xfrm>
        <a:prstGeom prst="trapezoid">
          <a:avLst>
            <a:gd name="adj" fmla="val 75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Save results and generate report</a:t>
          </a:r>
          <a:endParaRPr lang="ru-RU" sz="1500" kern="1200" dirty="0"/>
        </a:p>
      </dsp:txBody>
      <dsp:txXfrm rot="-10800000">
        <a:off x="3104789" y="4741333"/>
        <a:ext cx="1918421" cy="6773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8C7B3-A1D0-4816-9099-66CE2FC14B35}">
      <dsp:nvSpPr>
        <dsp:cNvPr id="0" name=""/>
        <dsp:cNvSpPr/>
      </dsp:nvSpPr>
      <dsp:spPr>
        <a:xfrm>
          <a:off x="0"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Continuous PT</a:t>
          </a:r>
        </a:p>
      </dsp:txBody>
      <dsp:txXfrm>
        <a:off x="0" y="588887"/>
        <a:ext cx="2531566" cy="1518939"/>
      </dsp:txXfrm>
    </dsp:sp>
    <dsp:sp modelId="{DC1E7D99-C37F-427C-A259-13B7BFC5EACC}">
      <dsp:nvSpPr>
        <dsp:cNvPr id="0" name=""/>
        <dsp:cNvSpPr/>
      </dsp:nvSpPr>
      <dsp:spPr>
        <a:xfrm>
          <a:off x="2784722" y="588887"/>
          <a:ext cx="2531566" cy="1518939"/>
        </a:xfrm>
        <a:prstGeom prst="rect">
          <a:avLst/>
        </a:prstGeom>
        <a:solidFill>
          <a:srgbClr val="D7090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Report Generation</a:t>
          </a:r>
        </a:p>
      </dsp:txBody>
      <dsp:txXfrm>
        <a:off x="2784722" y="588887"/>
        <a:ext cx="2531566" cy="1518939"/>
      </dsp:txXfrm>
    </dsp:sp>
    <dsp:sp modelId="{AD1520BE-E7EB-4BFF-9F91-A9AD34213C2F}">
      <dsp:nvSpPr>
        <dsp:cNvPr id="0" name=""/>
        <dsp:cNvSpPr/>
      </dsp:nvSpPr>
      <dsp:spPr>
        <a:xfrm>
          <a:off x="5569445" y="588887"/>
          <a:ext cx="253156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Machine learning in PT</a:t>
          </a:r>
        </a:p>
      </dsp:txBody>
      <dsp:txXfrm>
        <a:off x="5569445" y="588887"/>
        <a:ext cx="2531566" cy="1518939"/>
      </dsp:txXfrm>
    </dsp:sp>
    <dsp:sp modelId="{C8113288-AFE8-4EA5-95B9-8F965D973124}">
      <dsp:nvSpPr>
        <dsp:cNvPr id="0" name=""/>
        <dsp:cNvSpPr/>
      </dsp:nvSpPr>
      <dsp:spPr>
        <a:xfrm>
          <a:off x="402430" y="2360984"/>
          <a:ext cx="3375286"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Recommendation for bottleneck detection</a:t>
          </a:r>
        </a:p>
      </dsp:txBody>
      <dsp:txXfrm>
        <a:off x="402430" y="2360984"/>
        <a:ext cx="3375286" cy="1518939"/>
      </dsp:txXfrm>
    </dsp:sp>
    <dsp:sp modelId="{92B21887-D1E6-49F8-8FC3-C0C6C6767280}">
      <dsp:nvSpPr>
        <dsp:cNvPr id="0" name=""/>
        <dsp:cNvSpPr/>
      </dsp:nvSpPr>
      <dsp:spPr>
        <a:xfrm>
          <a:off x="4030873" y="2360984"/>
          <a:ext cx="3667707" cy="1518939"/>
        </a:xfrm>
        <a:prstGeom prst="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PT fairy </a:t>
          </a:r>
          <a:r>
            <a:rPr lang="en-US" sz="2800" b="0" strike="sngStrike" kern="1200" dirty="0"/>
            <a:t>fails</a:t>
          </a:r>
          <a:r>
            <a:rPr lang="en-US" sz="2800" b="1" kern="1200" dirty="0"/>
            <a:t> </a:t>
          </a:r>
          <a:r>
            <a:rPr lang="en-US" sz="2800" b="1" strike="noStrike" kern="1200" dirty="0"/>
            <a:t>tales</a:t>
          </a:r>
        </a:p>
        <a:p>
          <a:pPr marL="0" lvl="0" indent="0" algn="ctr" defTabSz="1244600">
            <a:lnSpc>
              <a:spcPct val="90000"/>
            </a:lnSpc>
            <a:spcBef>
              <a:spcPct val="0"/>
            </a:spcBef>
            <a:spcAft>
              <a:spcPct val="35000"/>
            </a:spcAft>
            <a:buNone/>
          </a:pPr>
          <a:endParaRPr lang="en-US" sz="2800" b="1" kern="1200" dirty="0"/>
        </a:p>
      </dsp:txBody>
      <dsp:txXfrm>
        <a:off x="4030873" y="2360984"/>
        <a:ext cx="3667707" cy="1518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97B13A-6ABC-47D4-93BD-BF23B45D06C1}" type="datetimeFigureOut">
              <a:rPr lang="nb-NO" smtClean="0"/>
              <a:t>19.02.2019</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AC823-BF0F-4549-9BDA-054C6B7D12CD}" type="slidenum">
              <a:rPr lang="nb-NO" smtClean="0"/>
              <a:t>‹#›</a:t>
            </a:fld>
            <a:endParaRPr lang="nb-NO"/>
          </a:p>
        </p:txBody>
      </p:sp>
    </p:spTree>
    <p:extLst>
      <p:ext uri="{BB962C8B-B14F-4D97-AF65-F5344CB8AC3E}">
        <p14:creationId xmlns:p14="http://schemas.microsoft.com/office/powerpoint/2010/main" val="3523784673"/>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1"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4" algn="l" defTabSz="914373" rtl="0" eaLnBrk="1" latinLnBrk="0" hangingPunct="1">
      <a:defRPr sz="1200" kern="1200">
        <a:solidFill>
          <a:schemeClr val="tx1"/>
        </a:solidFill>
        <a:latin typeface="+mn-lt"/>
        <a:ea typeface="+mn-ea"/>
        <a:cs typeface="+mn-cs"/>
      </a:defRPr>
    </a:lvl6pPr>
    <a:lvl7pPr marL="2743121" algn="l" defTabSz="914373" rtl="0" eaLnBrk="1" latinLnBrk="0" hangingPunct="1">
      <a:defRPr sz="1200" kern="1200">
        <a:solidFill>
          <a:schemeClr val="tx1"/>
        </a:solidFill>
        <a:latin typeface="+mn-lt"/>
        <a:ea typeface="+mn-ea"/>
        <a:cs typeface="+mn-cs"/>
      </a:defRPr>
    </a:lvl7pPr>
    <a:lvl8pPr marL="3200308"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AC823-BF0F-4549-9BDA-054C6B7D12CD}" type="slidenum">
              <a:rPr lang="nb-NO" smtClean="0"/>
              <a:t>2</a:t>
            </a:fld>
            <a:endParaRPr lang="nb-NO"/>
          </a:p>
        </p:txBody>
      </p:sp>
    </p:spTree>
    <p:extLst>
      <p:ext uri="{BB962C8B-B14F-4D97-AF65-F5344CB8AC3E}">
        <p14:creationId xmlns:p14="http://schemas.microsoft.com/office/powerpoint/2010/main" val="1304773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AC823-BF0F-4549-9BDA-054C6B7D12CD}" type="slidenum">
              <a:rPr lang="nb-NO" smtClean="0"/>
              <a:t>3</a:t>
            </a:fld>
            <a:endParaRPr lang="nb-NO"/>
          </a:p>
        </p:txBody>
      </p:sp>
    </p:spTree>
    <p:extLst>
      <p:ext uri="{BB962C8B-B14F-4D97-AF65-F5344CB8AC3E}">
        <p14:creationId xmlns:p14="http://schemas.microsoft.com/office/powerpoint/2010/main" val="123677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AC823-BF0F-4549-9BDA-054C6B7D12CD}" type="slidenum">
              <a:rPr lang="nb-NO" smtClean="0"/>
              <a:t>4</a:t>
            </a:fld>
            <a:endParaRPr lang="nb-NO"/>
          </a:p>
        </p:txBody>
      </p:sp>
    </p:spTree>
    <p:extLst>
      <p:ext uri="{BB962C8B-B14F-4D97-AF65-F5344CB8AC3E}">
        <p14:creationId xmlns:p14="http://schemas.microsoft.com/office/powerpoint/2010/main" val="358415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AC823-BF0F-4549-9BDA-054C6B7D12CD}" type="slidenum">
              <a:rPr lang="nb-NO" smtClean="0"/>
              <a:t>5</a:t>
            </a:fld>
            <a:endParaRPr lang="nb-NO"/>
          </a:p>
        </p:txBody>
      </p:sp>
    </p:spTree>
    <p:extLst>
      <p:ext uri="{BB962C8B-B14F-4D97-AF65-F5344CB8AC3E}">
        <p14:creationId xmlns:p14="http://schemas.microsoft.com/office/powerpoint/2010/main" val="2210317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AC823-BF0F-4549-9BDA-054C6B7D12CD}" type="slidenum">
              <a:rPr lang="nb-NO" smtClean="0"/>
              <a:t>6</a:t>
            </a:fld>
            <a:endParaRPr lang="nb-NO"/>
          </a:p>
        </p:txBody>
      </p:sp>
    </p:spTree>
    <p:extLst>
      <p:ext uri="{BB962C8B-B14F-4D97-AF65-F5344CB8AC3E}">
        <p14:creationId xmlns:p14="http://schemas.microsoft.com/office/powerpoint/2010/main" val="2950591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AC823-BF0F-4549-9BDA-054C6B7D12CD}" type="slidenum">
              <a:rPr lang="nb-NO" smtClean="0"/>
              <a:t>7</a:t>
            </a:fld>
            <a:endParaRPr lang="nb-NO"/>
          </a:p>
        </p:txBody>
      </p:sp>
    </p:spTree>
    <p:extLst>
      <p:ext uri="{BB962C8B-B14F-4D97-AF65-F5344CB8AC3E}">
        <p14:creationId xmlns:p14="http://schemas.microsoft.com/office/powerpoint/2010/main" val="122825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AC823-BF0F-4549-9BDA-054C6B7D12CD}" type="slidenum">
              <a:rPr lang="nb-NO" smtClean="0"/>
              <a:t>18</a:t>
            </a:fld>
            <a:endParaRPr lang="nb-NO"/>
          </a:p>
        </p:txBody>
      </p:sp>
    </p:spTree>
    <p:extLst>
      <p:ext uri="{BB962C8B-B14F-4D97-AF65-F5344CB8AC3E}">
        <p14:creationId xmlns:p14="http://schemas.microsoft.com/office/powerpoint/2010/main" val="365550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AC823-BF0F-4549-9BDA-054C6B7D12CD}" type="slidenum">
              <a:rPr lang="nb-NO" smtClean="0"/>
              <a:t>19</a:t>
            </a:fld>
            <a:endParaRPr lang="nb-NO"/>
          </a:p>
        </p:txBody>
      </p:sp>
    </p:spTree>
    <p:extLst>
      <p:ext uri="{BB962C8B-B14F-4D97-AF65-F5344CB8AC3E}">
        <p14:creationId xmlns:p14="http://schemas.microsoft.com/office/powerpoint/2010/main" val="27875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4D041F21-5DCC-4285-AD68-BBA69C39ADD9}" type="slidenum">
              <a:rPr lang="nb-NO" smtClean="0"/>
              <a:t>31</a:t>
            </a:fld>
            <a:endParaRPr lang="nb-NO"/>
          </a:p>
        </p:txBody>
      </p:sp>
    </p:spTree>
    <p:extLst>
      <p:ext uri="{BB962C8B-B14F-4D97-AF65-F5344CB8AC3E}">
        <p14:creationId xmlns:p14="http://schemas.microsoft.com/office/powerpoint/2010/main" val="52261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7" name="Rektangel 6"/>
          <p:cNvSpPr/>
          <p:nvPr userDrawn="1"/>
        </p:nvSpPr>
        <p:spPr>
          <a:xfrm>
            <a:off x="265827" y="265843"/>
            <a:ext cx="8612808" cy="5676377"/>
          </a:xfrm>
          <a:prstGeom prst="rect">
            <a:avLst/>
          </a:prstGeom>
          <a:solidFill>
            <a:srgbClr val="D7090C"/>
          </a:solidFill>
          <a:ln>
            <a:noFill/>
          </a:ln>
        </p:spPr>
        <p:style>
          <a:lnRef idx="2">
            <a:schemeClr val="accent1">
              <a:shade val="50000"/>
            </a:schemeClr>
          </a:lnRef>
          <a:fillRef idx="1">
            <a:schemeClr val="accent1"/>
          </a:fillRef>
          <a:effectRef idx="0">
            <a:schemeClr val="accent1"/>
          </a:effectRef>
          <a:fontRef idx="minor">
            <a:schemeClr val="lt1"/>
          </a:fontRef>
        </p:style>
        <p:txBody>
          <a:bodyPr lIns="64294" tIns="32146" rIns="64294" bIns="32146" rtlCol="0" anchor="ctr"/>
          <a:lstStyle/>
          <a:p>
            <a:pPr algn="ctr"/>
            <a:endParaRPr lang="nb-NO"/>
          </a:p>
        </p:txBody>
      </p:sp>
      <p:sp>
        <p:nvSpPr>
          <p:cNvPr id="2" name="Tittel 1"/>
          <p:cNvSpPr>
            <a:spLocks noGrp="1"/>
          </p:cNvSpPr>
          <p:nvPr>
            <p:ph type="ctrTitle"/>
          </p:nvPr>
        </p:nvSpPr>
        <p:spPr>
          <a:xfrm>
            <a:off x="685919" y="2296861"/>
            <a:ext cx="7773750" cy="1385120"/>
          </a:xfrm>
        </p:spPr>
        <p:txBody>
          <a:bodyPr>
            <a:normAutofit/>
          </a:bodyPr>
          <a:lstStyle>
            <a:lvl1pPr algn="ctr">
              <a:defRPr sz="4200" b="0" u="none" cap="all" baseline="0">
                <a:solidFill>
                  <a:schemeClr val="bg1"/>
                </a:solidFill>
                <a:latin typeface="Arial Black" pitchFamily="34" charset="0"/>
              </a:defRPr>
            </a:lvl1pPr>
          </a:lstStyle>
          <a:p>
            <a:r>
              <a:rPr lang="en-US"/>
              <a:t>Click to edit Master title style</a:t>
            </a:r>
            <a:endParaRPr lang="nb-NO" dirty="0"/>
          </a:p>
        </p:txBody>
      </p:sp>
      <p:sp>
        <p:nvSpPr>
          <p:cNvPr id="3" name="Undertittel 2"/>
          <p:cNvSpPr>
            <a:spLocks noGrp="1"/>
          </p:cNvSpPr>
          <p:nvPr>
            <p:ph type="subTitle" idx="1"/>
          </p:nvPr>
        </p:nvSpPr>
        <p:spPr>
          <a:xfrm>
            <a:off x="685117" y="1526285"/>
            <a:ext cx="7774819" cy="741684"/>
          </a:xfrm>
        </p:spPr>
        <p:txBody>
          <a:bodyPr anchor="b">
            <a:normAutofit/>
          </a:bodyPr>
          <a:lstStyle>
            <a:lvl1pPr marL="0" indent="0" algn="ctr">
              <a:buNone/>
              <a:defRPr sz="2100" cap="all" baseline="0">
                <a:solidFill>
                  <a:schemeClr val="bg1"/>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1" indent="0" algn="ctr">
              <a:buNone/>
              <a:defRPr>
                <a:solidFill>
                  <a:schemeClr val="tx1">
                    <a:tint val="75000"/>
                  </a:schemeClr>
                </a:solidFill>
              </a:defRPr>
            </a:lvl4pPr>
            <a:lvl5pPr marL="1828747" indent="0" algn="ctr">
              <a:buNone/>
              <a:defRPr>
                <a:solidFill>
                  <a:schemeClr val="tx1">
                    <a:tint val="75000"/>
                  </a:schemeClr>
                </a:solidFill>
              </a:defRPr>
            </a:lvl5pPr>
            <a:lvl6pPr marL="2285934" indent="0" algn="ctr">
              <a:buNone/>
              <a:defRPr>
                <a:solidFill>
                  <a:schemeClr val="tx1">
                    <a:tint val="75000"/>
                  </a:schemeClr>
                </a:solidFill>
              </a:defRPr>
            </a:lvl6pPr>
            <a:lvl7pPr marL="2743121" indent="0" algn="ctr">
              <a:buNone/>
              <a:defRPr>
                <a:solidFill>
                  <a:schemeClr val="tx1">
                    <a:tint val="75000"/>
                  </a:schemeClr>
                </a:solidFill>
              </a:defRPr>
            </a:lvl7pPr>
            <a:lvl8pPr marL="3200308" indent="0" algn="ctr">
              <a:buNone/>
              <a:defRPr>
                <a:solidFill>
                  <a:schemeClr val="tx1">
                    <a:tint val="75000"/>
                  </a:schemeClr>
                </a:solidFill>
              </a:defRPr>
            </a:lvl8pPr>
            <a:lvl9pPr marL="3657494" indent="0" algn="ctr">
              <a:buNone/>
              <a:defRPr>
                <a:solidFill>
                  <a:schemeClr val="tx1">
                    <a:tint val="75000"/>
                  </a:schemeClr>
                </a:solidFill>
              </a:defRPr>
            </a:lvl9pPr>
          </a:lstStyle>
          <a:p>
            <a:r>
              <a:rPr lang="en-US"/>
              <a:t>Click to edit Master subtitle style</a:t>
            </a:r>
            <a:endParaRPr lang="nb-NO" dirty="0"/>
          </a:p>
        </p:txBody>
      </p:sp>
      <p:sp>
        <p:nvSpPr>
          <p:cNvPr id="13" name="Plassholder for tekst 12"/>
          <p:cNvSpPr>
            <a:spLocks noGrp="1"/>
          </p:cNvSpPr>
          <p:nvPr>
            <p:ph type="body" sz="quarter" idx="14"/>
          </p:nvPr>
        </p:nvSpPr>
        <p:spPr>
          <a:xfrm>
            <a:off x="685385" y="3843865"/>
            <a:ext cx="7774819" cy="760316"/>
          </a:xfrm>
        </p:spPr>
        <p:txBody>
          <a:bodyPr>
            <a:normAutofit/>
          </a:bodyPr>
          <a:lstStyle>
            <a:lvl1pPr marL="0" indent="0" algn="ctr">
              <a:buNone/>
              <a:defRPr sz="1300"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554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en-US"/>
              <a:t>Click to edit Master title style</a:t>
            </a:r>
            <a:endParaRPr lang="nb-NO" dirty="0"/>
          </a:p>
        </p:txBody>
      </p:sp>
      <p:sp>
        <p:nvSpPr>
          <p:cNvPr id="3" name="Plassholder for tekst 2"/>
          <p:cNvSpPr>
            <a:spLocks noGrp="1"/>
          </p:cNvSpPr>
          <p:nvPr>
            <p:ph type="body" idx="1"/>
          </p:nvPr>
        </p:nvSpPr>
        <p:spPr>
          <a:xfrm>
            <a:off x="531655" y="1481124"/>
            <a:ext cx="3924119" cy="639910"/>
          </a:xfrm>
        </p:spPr>
        <p:txBody>
          <a:bodyPr anchor="b">
            <a:noAutofit/>
          </a:bodyPr>
          <a:lstStyle>
            <a:lvl1pPr marL="0" indent="0">
              <a:buNone/>
              <a:defRPr sz="2300" b="1"/>
            </a:lvl1pPr>
            <a:lvl2pPr marL="457187" indent="0">
              <a:buNone/>
              <a:defRPr sz="2000" b="1"/>
            </a:lvl2pPr>
            <a:lvl3pPr marL="914373" indent="0">
              <a:buNone/>
              <a:defRPr sz="1800" b="1"/>
            </a:lvl3pPr>
            <a:lvl4pPr marL="1371561" indent="0">
              <a:buNone/>
              <a:defRPr sz="1600" b="1"/>
            </a:lvl4pPr>
            <a:lvl5pPr marL="1828747" indent="0">
              <a:buNone/>
              <a:defRPr sz="1600" b="1"/>
            </a:lvl5pPr>
            <a:lvl6pPr marL="2285934" indent="0">
              <a:buNone/>
              <a:defRPr sz="1600" b="1"/>
            </a:lvl6pPr>
            <a:lvl7pPr marL="2743121" indent="0">
              <a:buNone/>
              <a:defRPr sz="1600" b="1"/>
            </a:lvl7pPr>
            <a:lvl8pPr marL="3200308" indent="0">
              <a:buNone/>
              <a:defRPr sz="1600" b="1"/>
            </a:lvl8pPr>
            <a:lvl9pPr marL="3657494" indent="0">
              <a:buNone/>
              <a:defRPr sz="1600" b="1"/>
            </a:lvl9pPr>
          </a:lstStyle>
          <a:p>
            <a:pPr lvl="0"/>
            <a:r>
              <a:rPr lang="en-US"/>
              <a:t>Click to edit Master text styles</a:t>
            </a:r>
          </a:p>
        </p:txBody>
      </p:sp>
      <p:sp>
        <p:nvSpPr>
          <p:cNvPr id="5" name="Plassholder for tekst 4"/>
          <p:cNvSpPr>
            <a:spLocks noGrp="1"/>
          </p:cNvSpPr>
          <p:nvPr>
            <p:ph type="body" sz="quarter" idx="3"/>
          </p:nvPr>
        </p:nvSpPr>
        <p:spPr>
          <a:xfrm>
            <a:off x="4716538" y="1481124"/>
            <a:ext cx="3924119" cy="639910"/>
          </a:xfrm>
        </p:spPr>
        <p:txBody>
          <a:bodyPr anchor="b">
            <a:noAutofit/>
          </a:bodyPr>
          <a:lstStyle>
            <a:lvl1pPr marL="0" indent="0">
              <a:buNone/>
              <a:defRPr sz="2300" b="1"/>
            </a:lvl1pPr>
            <a:lvl2pPr marL="457187" indent="0">
              <a:buNone/>
              <a:defRPr sz="2000" b="1"/>
            </a:lvl2pPr>
            <a:lvl3pPr marL="914373" indent="0">
              <a:buNone/>
              <a:defRPr sz="1800" b="1"/>
            </a:lvl3pPr>
            <a:lvl4pPr marL="1371561" indent="0">
              <a:buNone/>
              <a:defRPr sz="1600" b="1"/>
            </a:lvl4pPr>
            <a:lvl5pPr marL="1828747" indent="0">
              <a:buNone/>
              <a:defRPr sz="1600" b="1"/>
            </a:lvl5pPr>
            <a:lvl6pPr marL="2285934" indent="0">
              <a:buNone/>
              <a:defRPr sz="1600" b="1"/>
            </a:lvl6pPr>
            <a:lvl7pPr marL="2743121" indent="0">
              <a:buNone/>
              <a:defRPr sz="1600" b="1"/>
            </a:lvl7pPr>
            <a:lvl8pPr marL="3200308" indent="0">
              <a:buNone/>
              <a:defRPr sz="1600" b="1"/>
            </a:lvl8pPr>
            <a:lvl9pPr marL="3657494" indent="0">
              <a:buNone/>
              <a:defRPr sz="1600" b="1"/>
            </a:lvl9pPr>
          </a:lstStyle>
          <a:p>
            <a:pPr lvl="0"/>
            <a:r>
              <a:rPr lang="en-US"/>
              <a:t>Click to edit Master text styles</a:t>
            </a:r>
          </a:p>
        </p:txBody>
      </p:sp>
      <p:sp>
        <p:nvSpPr>
          <p:cNvPr id="12" name="Plassholder for innhold 2"/>
          <p:cNvSpPr>
            <a:spLocks noGrp="1"/>
          </p:cNvSpPr>
          <p:nvPr>
            <p:ph idx="13"/>
          </p:nvPr>
        </p:nvSpPr>
        <p:spPr>
          <a:xfrm>
            <a:off x="531655" y="2113093"/>
            <a:ext cx="3924119" cy="3836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3" name="Plassholder for innhold 2"/>
          <p:cNvSpPr>
            <a:spLocks noGrp="1"/>
          </p:cNvSpPr>
          <p:nvPr>
            <p:ph idx="14"/>
          </p:nvPr>
        </p:nvSpPr>
        <p:spPr>
          <a:xfrm>
            <a:off x="4715781" y="2113093"/>
            <a:ext cx="3924119" cy="3836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0"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11"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14"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188271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6"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7"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8"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64615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5"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6"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7"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398195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ogo A">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 y="284"/>
            <a:ext cx="9143404" cy="6859021"/>
          </a:xfrm>
          <a:prstGeom prst="rect">
            <a:avLst/>
          </a:prstGeom>
        </p:spPr>
      </p:pic>
    </p:spTree>
    <p:extLst>
      <p:ext uri="{BB962C8B-B14F-4D97-AF65-F5344CB8AC3E}">
        <p14:creationId xmlns:p14="http://schemas.microsoft.com/office/powerpoint/2010/main" val="24348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o B">
    <p:bg>
      <p:bgPr>
        <a:solidFill>
          <a:srgbClr val="D7090C"/>
        </a:solidFill>
        <a:effectLst/>
      </p:bgPr>
    </p:bg>
    <p:spTree>
      <p:nvGrpSpPr>
        <p:cNvPr id="1" name=""/>
        <p:cNvGrpSpPr/>
        <p:nvPr/>
      </p:nvGrpSpPr>
      <p:grpSpPr>
        <a:xfrm>
          <a:off x="0" y="0"/>
          <a:ext cx="0" cy="0"/>
          <a:chOff x="0" y="0"/>
          <a:chExt cx="0" cy="0"/>
        </a:xfrm>
      </p:grpSpPr>
      <p:pic>
        <p:nvPicPr>
          <p:cNvPr id="2" name="Bild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 y="284"/>
            <a:ext cx="9143404" cy="6859021"/>
          </a:xfrm>
          <a:prstGeom prst="rect">
            <a:avLst/>
          </a:prstGeom>
        </p:spPr>
      </p:pic>
    </p:spTree>
    <p:extLst>
      <p:ext uri="{BB962C8B-B14F-4D97-AF65-F5344CB8AC3E}">
        <p14:creationId xmlns:p14="http://schemas.microsoft.com/office/powerpoint/2010/main" val="53858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ogo C">
    <p:bg>
      <p:bgPr>
        <a:solidFill>
          <a:srgbClr val="414042"/>
        </a:solidFill>
        <a:effectLst/>
      </p:bgPr>
    </p:bg>
    <p:spTree>
      <p:nvGrpSpPr>
        <p:cNvPr id="1" name=""/>
        <p:cNvGrpSpPr/>
        <p:nvPr/>
      </p:nvGrpSpPr>
      <p:grpSpPr>
        <a:xfrm>
          <a:off x="0" y="0"/>
          <a:ext cx="0" cy="0"/>
          <a:chOff x="0" y="0"/>
          <a:chExt cx="0" cy="0"/>
        </a:xfrm>
      </p:grpSpPr>
      <p:pic>
        <p:nvPicPr>
          <p:cNvPr id="2" name="Bild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 y="284"/>
            <a:ext cx="9143404" cy="6859021"/>
          </a:xfrm>
          <a:prstGeom prst="rect">
            <a:avLst/>
          </a:prstGeom>
        </p:spPr>
      </p:pic>
    </p:spTree>
    <p:extLst>
      <p:ext uri="{BB962C8B-B14F-4D97-AF65-F5344CB8AC3E}">
        <p14:creationId xmlns:p14="http://schemas.microsoft.com/office/powerpoint/2010/main" val="10533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innhol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5"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6" name="Plassholder for lysbildenummer 5"/>
          <p:cNvSpPr>
            <a:spLocks noGrp="1"/>
          </p:cNvSpPr>
          <p:nvPr>
            <p:ph type="sldNum" sz="quarter" idx="12"/>
          </p:nvPr>
        </p:nvSpPr>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279513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lysbilde #2">
    <p:spTree>
      <p:nvGrpSpPr>
        <p:cNvPr id="1" name=""/>
        <p:cNvGrpSpPr/>
        <p:nvPr/>
      </p:nvGrpSpPr>
      <p:grpSpPr>
        <a:xfrm>
          <a:off x="0" y="0"/>
          <a:ext cx="0" cy="0"/>
          <a:chOff x="0" y="0"/>
          <a:chExt cx="0" cy="0"/>
        </a:xfrm>
      </p:grpSpPr>
      <p:sp>
        <p:nvSpPr>
          <p:cNvPr id="7" name="Rektangel 6"/>
          <p:cNvSpPr/>
          <p:nvPr userDrawn="1"/>
        </p:nvSpPr>
        <p:spPr>
          <a:xfrm>
            <a:off x="265827" y="265843"/>
            <a:ext cx="8612808" cy="5676377"/>
          </a:xfrm>
          <a:prstGeom prst="rect">
            <a:avLst/>
          </a:prstGeom>
          <a:solidFill>
            <a:srgbClr val="414042"/>
          </a:solidFill>
          <a:ln>
            <a:noFill/>
          </a:ln>
        </p:spPr>
        <p:style>
          <a:lnRef idx="2">
            <a:schemeClr val="accent1">
              <a:shade val="50000"/>
            </a:schemeClr>
          </a:lnRef>
          <a:fillRef idx="1">
            <a:schemeClr val="accent1"/>
          </a:fillRef>
          <a:effectRef idx="0">
            <a:schemeClr val="accent1"/>
          </a:effectRef>
          <a:fontRef idx="minor">
            <a:schemeClr val="lt1"/>
          </a:fontRef>
        </p:style>
        <p:txBody>
          <a:bodyPr lIns="64294" tIns="32146" rIns="64294" bIns="32146" rtlCol="0" anchor="ctr"/>
          <a:lstStyle/>
          <a:p>
            <a:pPr algn="ctr"/>
            <a:endParaRPr lang="nb-NO"/>
          </a:p>
        </p:txBody>
      </p:sp>
      <p:sp>
        <p:nvSpPr>
          <p:cNvPr id="2" name="Tittel 1"/>
          <p:cNvSpPr>
            <a:spLocks noGrp="1"/>
          </p:cNvSpPr>
          <p:nvPr>
            <p:ph type="ctrTitle"/>
          </p:nvPr>
        </p:nvSpPr>
        <p:spPr>
          <a:xfrm>
            <a:off x="685919" y="2296861"/>
            <a:ext cx="7773750" cy="1385120"/>
          </a:xfrm>
        </p:spPr>
        <p:txBody>
          <a:bodyPr>
            <a:normAutofit/>
          </a:bodyPr>
          <a:lstStyle>
            <a:lvl1pPr algn="ctr">
              <a:defRPr sz="4200" b="0" u="none" cap="all" baseline="0">
                <a:solidFill>
                  <a:schemeClr val="bg1"/>
                </a:solidFill>
                <a:latin typeface="Arial Black" pitchFamily="34" charset="0"/>
              </a:defRPr>
            </a:lvl1pPr>
          </a:lstStyle>
          <a:p>
            <a:r>
              <a:rPr lang="en-US"/>
              <a:t>Click to edit Master title style</a:t>
            </a:r>
            <a:endParaRPr lang="nb-NO" dirty="0"/>
          </a:p>
        </p:txBody>
      </p:sp>
      <p:sp>
        <p:nvSpPr>
          <p:cNvPr id="3" name="Undertittel 2"/>
          <p:cNvSpPr>
            <a:spLocks noGrp="1"/>
          </p:cNvSpPr>
          <p:nvPr>
            <p:ph type="subTitle" idx="1"/>
          </p:nvPr>
        </p:nvSpPr>
        <p:spPr>
          <a:xfrm>
            <a:off x="685117" y="1526285"/>
            <a:ext cx="7774819" cy="741684"/>
          </a:xfrm>
        </p:spPr>
        <p:txBody>
          <a:bodyPr anchor="b">
            <a:normAutofit/>
          </a:bodyPr>
          <a:lstStyle>
            <a:lvl1pPr marL="0" indent="0" algn="ctr">
              <a:buNone/>
              <a:defRPr sz="2100" cap="all" baseline="0">
                <a:solidFill>
                  <a:schemeClr val="bg1"/>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1" indent="0" algn="ctr">
              <a:buNone/>
              <a:defRPr>
                <a:solidFill>
                  <a:schemeClr val="tx1">
                    <a:tint val="75000"/>
                  </a:schemeClr>
                </a:solidFill>
              </a:defRPr>
            </a:lvl4pPr>
            <a:lvl5pPr marL="1828747" indent="0" algn="ctr">
              <a:buNone/>
              <a:defRPr>
                <a:solidFill>
                  <a:schemeClr val="tx1">
                    <a:tint val="75000"/>
                  </a:schemeClr>
                </a:solidFill>
              </a:defRPr>
            </a:lvl5pPr>
            <a:lvl6pPr marL="2285934" indent="0" algn="ctr">
              <a:buNone/>
              <a:defRPr>
                <a:solidFill>
                  <a:schemeClr val="tx1">
                    <a:tint val="75000"/>
                  </a:schemeClr>
                </a:solidFill>
              </a:defRPr>
            </a:lvl6pPr>
            <a:lvl7pPr marL="2743121" indent="0" algn="ctr">
              <a:buNone/>
              <a:defRPr>
                <a:solidFill>
                  <a:schemeClr val="tx1">
                    <a:tint val="75000"/>
                  </a:schemeClr>
                </a:solidFill>
              </a:defRPr>
            </a:lvl7pPr>
            <a:lvl8pPr marL="3200308" indent="0" algn="ctr">
              <a:buNone/>
              <a:defRPr>
                <a:solidFill>
                  <a:schemeClr val="tx1">
                    <a:tint val="75000"/>
                  </a:schemeClr>
                </a:solidFill>
              </a:defRPr>
            </a:lvl8pPr>
            <a:lvl9pPr marL="3657494" indent="0" algn="ctr">
              <a:buNone/>
              <a:defRPr>
                <a:solidFill>
                  <a:schemeClr val="tx1">
                    <a:tint val="75000"/>
                  </a:schemeClr>
                </a:solidFill>
              </a:defRPr>
            </a:lvl9pPr>
          </a:lstStyle>
          <a:p>
            <a:r>
              <a:rPr lang="en-US"/>
              <a:t>Click to edit Master subtitle style</a:t>
            </a:r>
            <a:endParaRPr lang="nb-NO" dirty="0"/>
          </a:p>
        </p:txBody>
      </p:sp>
      <p:sp>
        <p:nvSpPr>
          <p:cNvPr id="13" name="Plassholder for tekst 12"/>
          <p:cNvSpPr>
            <a:spLocks noGrp="1"/>
          </p:cNvSpPr>
          <p:nvPr>
            <p:ph type="body" sz="quarter" idx="14"/>
          </p:nvPr>
        </p:nvSpPr>
        <p:spPr>
          <a:xfrm>
            <a:off x="685385" y="3843865"/>
            <a:ext cx="7774819" cy="760316"/>
          </a:xfrm>
        </p:spPr>
        <p:txBody>
          <a:bodyPr>
            <a:normAutofit/>
          </a:bodyPr>
          <a:lstStyle>
            <a:lvl1pPr marL="0" indent="0" algn="ctr">
              <a:buNone/>
              <a:defRPr sz="1300"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6321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nhold og bilde">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dirty="0"/>
          </a:p>
        </p:txBody>
      </p:sp>
      <p:sp>
        <p:nvSpPr>
          <p:cNvPr id="4" name="Plassholder for bilde 3"/>
          <p:cNvSpPr>
            <a:spLocks noGrp="1"/>
          </p:cNvSpPr>
          <p:nvPr>
            <p:ph type="pic" sz="quarter" idx="13" hasCustomPrompt="1"/>
          </p:nvPr>
        </p:nvSpPr>
        <p:spPr>
          <a:xfrm>
            <a:off x="5739481" y="1481124"/>
            <a:ext cx="2898785" cy="4468691"/>
          </a:xfrm>
          <a:solidFill>
            <a:schemeClr val="bg1">
              <a:lumMod val="95000"/>
            </a:schemeClr>
          </a:solidFill>
        </p:spPr>
        <p:txBody>
          <a:bodyPr tIns="1645290"/>
          <a:lstStyle>
            <a:lvl1pPr marL="0" indent="0" algn="ctr">
              <a:buNone/>
              <a:defRPr baseline="0"/>
            </a:lvl1pPr>
          </a:lstStyle>
          <a:p>
            <a:r>
              <a:rPr lang="nb-NO" dirty="0"/>
              <a:t>Sett inn bilde</a:t>
            </a:r>
          </a:p>
        </p:txBody>
      </p:sp>
      <p:sp>
        <p:nvSpPr>
          <p:cNvPr id="9" name="Plassholder for innhold 2"/>
          <p:cNvSpPr>
            <a:spLocks noGrp="1"/>
          </p:cNvSpPr>
          <p:nvPr>
            <p:ph idx="1"/>
          </p:nvPr>
        </p:nvSpPr>
        <p:spPr>
          <a:xfrm>
            <a:off x="531655" y="1481124"/>
            <a:ext cx="5025404" cy="44686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2"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16"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17"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124445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killeside">
    <p:spTree>
      <p:nvGrpSpPr>
        <p:cNvPr id="1" name=""/>
        <p:cNvGrpSpPr/>
        <p:nvPr/>
      </p:nvGrpSpPr>
      <p:grpSpPr>
        <a:xfrm>
          <a:off x="0" y="0"/>
          <a:ext cx="0" cy="0"/>
          <a:chOff x="0" y="0"/>
          <a:chExt cx="0" cy="0"/>
        </a:xfrm>
      </p:grpSpPr>
      <p:sp>
        <p:nvSpPr>
          <p:cNvPr id="8" name="Rektangel 7"/>
          <p:cNvSpPr/>
          <p:nvPr userDrawn="1"/>
        </p:nvSpPr>
        <p:spPr>
          <a:xfrm>
            <a:off x="265827" y="265843"/>
            <a:ext cx="8612808" cy="5676377"/>
          </a:xfrm>
          <a:prstGeom prst="rect">
            <a:avLst/>
          </a:prstGeom>
          <a:solidFill>
            <a:srgbClr val="D7090C"/>
          </a:solidFill>
          <a:ln>
            <a:noFill/>
          </a:ln>
        </p:spPr>
        <p:style>
          <a:lnRef idx="2">
            <a:schemeClr val="accent1">
              <a:shade val="50000"/>
            </a:schemeClr>
          </a:lnRef>
          <a:fillRef idx="1">
            <a:schemeClr val="accent1"/>
          </a:fillRef>
          <a:effectRef idx="0">
            <a:schemeClr val="accent1"/>
          </a:effectRef>
          <a:fontRef idx="minor">
            <a:schemeClr val="lt1"/>
          </a:fontRef>
        </p:style>
        <p:txBody>
          <a:bodyPr lIns="64294" tIns="32146" rIns="64294" bIns="32146" rtlCol="0" anchor="ctr"/>
          <a:lstStyle/>
          <a:p>
            <a:pPr algn="ctr"/>
            <a:endParaRPr lang="nb-NO"/>
          </a:p>
        </p:txBody>
      </p:sp>
      <p:sp>
        <p:nvSpPr>
          <p:cNvPr id="2" name="Tittel 1"/>
          <p:cNvSpPr>
            <a:spLocks noGrp="1"/>
          </p:cNvSpPr>
          <p:nvPr>
            <p:ph type="title"/>
          </p:nvPr>
        </p:nvSpPr>
        <p:spPr>
          <a:xfrm>
            <a:off x="265827" y="265843"/>
            <a:ext cx="8612808" cy="5676377"/>
          </a:xfrm>
        </p:spPr>
        <p:txBody>
          <a:bodyPr anchor="ctr">
            <a:normAutofit/>
          </a:bodyPr>
          <a:lstStyle>
            <a:lvl1pPr algn="ctr">
              <a:defRPr sz="2800" b="1" u="none" cap="all">
                <a:solidFill>
                  <a:schemeClr val="bg1"/>
                </a:solidFill>
                <a:latin typeface="Arial Black" pitchFamily="34" charset="0"/>
              </a:defRPr>
            </a:lvl1pPr>
          </a:lstStyle>
          <a:p>
            <a:r>
              <a:rPr lang="en-US"/>
              <a:t>Click to edit Master title style</a:t>
            </a:r>
            <a:endParaRPr lang="nb-NO" dirty="0"/>
          </a:p>
        </p:txBody>
      </p:sp>
      <p:sp>
        <p:nvSpPr>
          <p:cNvPr id="7"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9"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10"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44264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killeside #2">
    <p:spTree>
      <p:nvGrpSpPr>
        <p:cNvPr id="1" name=""/>
        <p:cNvGrpSpPr/>
        <p:nvPr/>
      </p:nvGrpSpPr>
      <p:grpSpPr>
        <a:xfrm>
          <a:off x="0" y="0"/>
          <a:ext cx="0" cy="0"/>
          <a:chOff x="0" y="0"/>
          <a:chExt cx="0" cy="0"/>
        </a:xfrm>
      </p:grpSpPr>
      <p:sp>
        <p:nvSpPr>
          <p:cNvPr id="8" name="Rektangel 7"/>
          <p:cNvSpPr/>
          <p:nvPr userDrawn="1"/>
        </p:nvSpPr>
        <p:spPr>
          <a:xfrm>
            <a:off x="265827" y="265843"/>
            <a:ext cx="8612808" cy="5676377"/>
          </a:xfrm>
          <a:prstGeom prst="rect">
            <a:avLst/>
          </a:prstGeom>
          <a:solidFill>
            <a:srgbClr val="414042"/>
          </a:solidFill>
          <a:ln>
            <a:noFill/>
          </a:ln>
        </p:spPr>
        <p:style>
          <a:lnRef idx="2">
            <a:schemeClr val="accent1">
              <a:shade val="50000"/>
            </a:schemeClr>
          </a:lnRef>
          <a:fillRef idx="1">
            <a:schemeClr val="accent1"/>
          </a:fillRef>
          <a:effectRef idx="0">
            <a:schemeClr val="accent1"/>
          </a:effectRef>
          <a:fontRef idx="minor">
            <a:schemeClr val="lt1"/>
          </a:fontRef>
        </p:style>
        <p:txBody>
          <a:bodyPr lIns="64294" tIns="32146" rIns="64294" bIns="32146" rtlCol="0" anchor="ctr"/>
          <a:lstStyle/>
          <a:p>
            <a:pPr algn="ctr"/>
            <a:endParaRPr lang="nb-NO"/>
          </a:p>
        </p:txBody>
      </p:sp>
      <p:sp>
        <p:nvSpPr>
          <p:cNvPr id="2" name="Tittel 1"/>
          <p:cNvSpPr>
            <a:spLocks noGrp="1"/>
          </p:cNvSpPr>
          <p:nvPr>
            <p:ph type="title"/>
          </p:nvPr>
        </p:nvSpPr>
        <p:spPr>
          <a:xfrm>
            <a:off x="265827" y="265843"/>
            <a:ext cx="8612808" cy="5676377"/>
          </a:xfrm>
        </p:spPr>
        <p:txBody>
          <a:bodyPr anchor="ctr">
            <a:normAutofit/>
          </a:bodyPr>
          <a:lstStyle>
            <a:lvl1pPr algn="ctr">
              <a:defRPr sz="2800" b="1" u="none" cap="all">
                <a:solidFill>
                  <a:schemeClr val="bg1"/>
                </a:solidFill>
                <a:latin typeface="Arial Black" pitchFamily="34" charset="0"/>
              </a:defRPr>
            </a:lvl1pPr>
          </a:lstStyle>
          <a:p>
            <a:r>
              <a:rPr lang="en-US"/>
              <a:t>Click to edit Master title style</a:t>
            </a:r>
            <a:endParaRPr lang="nb-NO" dirty="0"/>
          </a:p>
        </p:txBody>
      </p:sp>
      <p:sp>
        <p:nvSpPr>
          <p:cNvPr id="7"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9"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10"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50257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t bilde">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4" name="Plassholder for bilde 3"/>
          <p:cNvSpPr>
            <a:spLocks noGrp="1"/>
          </p:cNvSpPr>
          <p:nvPr>
            <p:ph type="pic" sz="quarter" idx="13" hasCustomPrompt="1"/>
          </p:nvPr>
        </p:nvSpPr>
        <p:spPr>
          <a:xfrm>
            <a:off x="531655" y="1481124"/>
            <a:ext cx="8101407" cy="4468691"/>
          </a:xfrm>
          <a:solidFill>
            <a:schemeClr val="bg1">
              <a:lumMod val="95000"/>
            </a:schemeClr>
          </a:solidFill>
        </p:spPr>
        <p:txBody>
          <a:bodyPr tIns="1645290"/>
          <a:lstStyle>
            <a:lvl1pPr marL="0" indent="0" algn="ctr">
              <a:buNone/>
              <a:defRPr baseline="0"/>
            </a:lvl1pPr>
          </a:lstStyle>
          <a:p>
            <a:r>
              <a:rPr lang="nb-NO" dirty="0"/>
              <a:t>Sett inn bilde</a:t>
            </a:r>
          </a:p>
        </p:txBody>
      </p:sp>
      <p:sp>
        <p:nvSpPr>
          <p:cNvPr id="7"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8"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9"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174487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ort bilde - uten tittel">
    <p:spTree>
      <p:nvGrpSpPr>
        <p:cNvPr id="1" name=""/>
        <p:cNvGrpSpPr/>
        <p:nvPr/>
      </p:nvGrpSpPr>
      <p:grpSpPr>
        <a:xfrm>
          <a:off x="0" y="0"/>
          <a:ext cx="0" cy="0"/>
          <a:chOff x="0" y="0"/>
          <a:chExt cx="0" cy="0"/>
        </a:xfrm>
      </p:grpSpPr>
      <p:sp>
        <p:nvSpPr>
          <p:cNvPr id="4" name="Plassholder for bilde 3"/>
          <p:cNvSpPr>
            <a:spLocks noGrp="1"/>
          </p:cNvSpPr>
          <p:nvPr>
            <p:ph type="pic" sz="quarter" idx="13" hasCustomPrompt="1"/>
          </p:nvPr>
        </p:nvSpPr>
        <p:spPr>
          <a:xfrm>
            <a:off x="531655" y="455730"/>
            <a:ext cx="8101407" cy="5486489"/>
          </a:xfrm>
          <a:solidFill>
            <a:schemeClr val="bg1">
              <a:lumMod val="95000"/>
            </a:schemeClr>
          </a:solidFill>
        </p:spPr>
        <p:txBody>
          <a:bodyPr tIns="2252783"/>
          <a:lstStyle>
            <a:lvl1pPr marL="0" indent="0" algn="ctr">
              <a:buNone/>
              <a:defRPr baseline="0"/>
            </a:lvl1pPr>
          </a:lstStyle>
          <a:p>
            <a:r>
              <a:rPr lang="nb-NO" dirty="0"/>
              <a:t>Sett inn bilde</a:t>
            </a:r>
          </a:p>
        </p:txBody>
      </p:sp>
      <p:sp>
        <p:nvSpPr>
          <p:cNvPr id="6"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7"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8"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151786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11" name="Plassholder for innhold 2"/>
          <p:cNvSpPr>
            <a:spLocks noGrp="1"/>
          </p:cNvSpPr>
          <p:nvPr>
            <p:ph idx="1"/>
          </p:nvPr>
        </p:nvSpPr>
        <p:spPr>
          <a:xfrm>
            <a:off x="531655" y="1481124"/>
            <a:ext cx="3924119" cy="44686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2" name="Plassholder for innhold 2"/>
          <p:cNvSpPr>
            <a:spLocks noGrp="1"/>
          </p:cNvSpPr>
          <p:nvPr>
            <p:ph idx="13"/>
          </p:nvPr>
        </p:nvSpPr>
        <p:spPr>
          <a:xfrm>
            <a:off x="4715781" y="1481124"/>
            <a:ext cx="3924119" cy="44686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8" name="Plassholder for dato 3"/>
          <p:cNvSpPr>
            <a:spLocks noGrp="1"/>
          </p:cNvSpPr>
          <p:nvPr>
            <p:ph type="dt" sz="half" idx="10"/>
          </p:nvPr>
        </p:nvSpPr>
        <p:spPr>
          <a:xfrm>
            <a:off x="7852390" y="6440400"/>
            <a:ext cx="624662" cy="223714"/>
          </a:xfrm>
        </p:spPr>
        <p:txBody>
          <a:bodyPr/>
          <a:lstStyle/>
          <a:p>
            <a:fld id="{4A466862-8BBD-4F40-93B7-5CDE03FCB88E}" type="datetime1">
              <a:rPr lang="nb-NO" smtClean="0"/>
              <a:t>19.02.2019</a:t>
            </a:fld>
            <a:endParaRPr lang="nb-NO" dirty="0"/>
          </a:p>
        </p:txBody>
      </p:sp>
      <p:sp>
        <p:nvSpPr>
          <p:cNvPr id="9" name="Plassholder for bunntekst 4"/>
          <p:cNvSpPr>
            <a:spLocks noGrp="1"/>
          </p:cNvSpPr>
          <p:nvPr>
            <p:ph type="ftr" sz="quarter" idx="11"/>
          </p:nvPr>
        </p:nvSpPr>
        <p:spPr>
          <a:xfrm>
            <a:off x="1950028" y="6440400"/>
            <a:ext cx="5887447" cy="222802"/>
          </a:xfrm>
        </p:spPr>
        <p:txBody>
          <a:bodyPr/>
          <a:lstStyle/>
          <a:p>
            <a:r>
              <a:rPr lang="nb-NO" dirty="0" err="1"/>
              <a:t>Footer</a:t>
            </a:r>
            <a:r>
              <a:rPr lang="nb-NO" dirty="0"/>
              <a:t>    /</a:t>
            </a:r>
          </a:p>
        </p:txBody>
      </p:sp>
      <p:sp>
        <p:nvSpPr>
          <p:cNvPr id="10" name="Plassholder for lysbildenummer 5"/>
          <p:cNvSpPr>
            <a:spLocks noGrp="1"/>
          </p:cNvSpPr>
          <p:nvPr>
            <p:ph type="sldNum" sz="quarter" idx="12"/>
          </p:nvPr>
        </p:nvSpPr>
        <p:spPr>
          <a:xfrm>
            <a:off x="8419191" y="6441769"/>
            <a:ext cx="434175" cy="223200"/>
          </a:xfrm>
        </p:spPr>
        <p:txBody>
          <a:bodyPr/>
          <a:lstStyle/>
          <a:p>
            <a:r>
              <a:rPr lang="nb-NO" dirty="0"/>
              <a:t>/      </a:t>
            </a:r>
            <a:fld id="{D6197CBF-E606-4ECF-84A1-A353AC3F4555}" type="slidenum">
              <a:rPr lang="nb-NO" smtClean="0"/>
              <a:pPr/>
              <a:t>‹#›</a:t>
            </a:fld>
            <a:endParaRPr lang="nb-NO" dirty="0"/>
          </a:p>
        </p:txBody>
      </p:sp>
    </p:spTree>
    <p:extLst>
      <p:ext uri="{BB962C8B-B14F-4D97-AF65-F5344CB8AC3E}">
        <p14:creationId xmlns:p14="http://schemas.microsoft.com/office/powerpoint/2010/main" val="224466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531655" y="296476"/>
            <a:ext cx="8101407" cy="912659"/>
          </a:xfrm>
          <a:prstGeom prst="rect">
            <a:avLst/>
          </a:prstGeom>
        </p:spPr>
        <p:txBody>
          <a:bodyPr vert="horz" lIns="0" tIns="0" rIns="0" bIns="0" rtlCol="0" anchor="t" anchorCtr="0">
            <a:normAutofit/>
          </a:bodyPr>
          <a:lstStyle/>
          <a:p>
            <a:r>
              <a:rPr lang="nb-NO" dirty="0"/>
              <a:t>Klikk for å redigere tittelstil</a:t>
            </a:r>
          </a:p>
        </p:txBody>
      </p:sp>
      <p:sp>
        <p:nvSpPr>
          <p:cNvPr id="3" name="Plassholder for tekst 2"/>
          <p:cNvSpPr>
            <a:spLocks noGrp="1"/>
          </p:cNvSpPr>
          <p:nvPr>
            <p:ph type="body" idx="1"/>
          </p:nvPr>
        </p:nvSpPr>
        <p:spPr>
          <a:xfrm>
            <a:off x="531655" y="1481124"/>
            <a:ext cx="8101407" cy="4468691"/>
          </a:xfrm>
          <a:prstGeom prst="rect">
            <a:avLst/>
          </a:prstGeom>
        </p:spPr>
        <p:txBody>
          <a:bodyPr vert="horz" lIns="0" tIns="0" rIns="0" bIns="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7565880" y="6439936"/>
            <a:ext cx="821860" cy="223714"/>
          </a:xfrm>
          <a:prstGeom prst="rect">
            <a:avLst/>
          </a:prstGeom>
        </p:spPr>
        <p:txBody>
          <a:bodyPr vert="horz" lIns="0" tIns="0" rIns="0" bIns="0" rtlCol="0" anchor="ctr"/>
          <a:lstStyle>
            <a:lvl1pPr algn="r">
              <a:defRPr sz="800">
                <a:solidFill>
                  <a:srgbClr val="414042"/>
                </a:solidFill>
              </a:defRPr>
            </a:lvl1pPr>
          </a:lstStyle>
          <a:p>
            <a:fld id="{44947D7F-B7CC-461E-A474-F243F9BC87FE}" type="datetime1">
              <a:rPr lang="nb-NO" smtClean="0"/>
              <a:t>19.02.2019</a:t>
            </a:fld>
            <a:endParaRPr lang="nb-NO" dirty="0"/>
          </a:p>
        </p:txBody>
      </p:sp>
      <p:sp>
        <p:nvSpPr>
          <p:cNvPr id="5" name="Plassholder for bunntekst 4"/>
          <p:cNvSpPr>
            <a:spLocks noGrp="1"/>
          </p:cNvSpPr>
          <p:nvPr>
            <p:ph type="ftr" sz="quarter" idx="3"/>
          </p:nvPr>
        </p:nvSpPr>
        <p:spPr>
          <a:xfrm>
            <a:off x="1643010" y="6440463"/>
            <a:ext cx="5887447" cy="222802"/>
          </a:xfrm>
          <a:prstGeom prst="rect">
            <a:avLst/>
          </a:prstGeom>
        </p:spPr>
        <p:txBody>
          <a:bodyPr vert="horz" lIns="0" tIns="0" rIns="0" bIns="0" rtlCol="0" anchor="ctr"/>
          <a:lstStyle>
            <a:lvl1pPr algn="r">
              <a:defRPr sz="800" cap="all" baseline="0">
                <a:solidFill>
                  <a:srgbClr val="414042"/>
                </a:solidFill>
              </a:defRPr>
            </a:lvl1pPr>
          </a:lstStyle>
          <a:p>
            <a:r>
              <a:rPr lang="nb-NO"/>
              <a:t>Footer    /</a:t>
            </a:r>
            <a:endParaRPr lang="nb-NO" dirty="0"/>
          </a:p>
        </p:txBody>
      </p:sp>
      <p:sp>
        <p:nvSpPr>
          <p:cNvPr id="6" name="Plassholder for lysbildenummer 5"/>
          <p:cNvSpPr>
            <a:spLocks noGrp="1"/>
          </p:cNvSpPr>
          <p:nvPr>
            <p:ph type="sldNum" sz="quarter" idx="4"/>
          </p:nvPr>
        </p:nvSpPr>
        <p:spPr>
          <a:xfrm>
            <a:off x="8419191" y="6441769"/>
            <a:ext cx="434175" cy="223200"/>
          </a:xfrm>
          <a:prstGeom prst="rect">
            <a:avLst/>
          </a:prstGeom>
        </p:spPr>
        <p:txBody>
          <a:bodyPr vert="horz" lIns="0" tIns="0" rIns="0" bIns="0" rtlCol="0" anchor="ctr"/>
          <a:lstStyle>
            <a:lvl1pPr algn="r">
              <a:defRPr sz="800">
                <a:solidFill>
                  <a:srgbClr val="414042"/>
                </a:solidFill>
              </a:defRPr>
            </a:lvl1pPr>
          </a:lstStyle>
          <a:p>
            <a:fld id="{D6197CBF-E606-4ECF-84A1-A353AC3F4555}" type="slidenum">
              <a:rPr lang="nb-NO" smtClean="0"/>
              <a:pPr/>
              <a:t>‹#›</a:t>
            </a:fld>
            <a:r>
              <a:rPr lang="nb-NO"/>
              <a:t> </a:t>
            </a:r>
            <a:endParaRPr lang="nb-NO" dirty="0"/>
          </a:p>
        </p:txBody>
      </p:sp>
      <p:pic>
        <p:nvPicPr>
          <p:cNvPr id="12" name="Picture 1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6036436"/>
            <a:ext cx="1277527" cy="823152"/>
          </a:xfrm>
          <a:prstGeom prst="rect">
            <a:avLst/>
          </a:prstGeom>
        </p:spPr>
      </p:pic>
    </p:spTree>
    <p:extLst>
      <p:ext uri="{BB962C8B-B14F-4D97-AF65-F5344CB8AC3E}">
        <p14:creationId xmlns:p14="http://schemas.microsoft.com/office/powerpoint/2010/main" val="18014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6" r:id="rId4"/>
    <p:sldLayoutId id="2147483651" r:id="rId5"/>
    <p:sldLayoutId id="2147483668" r:id="rId6"/>
    <p:sldLayoutId id="2147483657" r:id="rId7"/>
    <p:sldLayoutId id="2147483658" r:id="rId8"/>
    <p:sldLayoutId id="2147483652" r:id="rId9"/>
    <p:sldLayoutId id="2147483653" r:id="rId10"/>
    <p:sldLayoutId id="2147483654" r:id="rId11"/>
    <p:sldLayoutId id="2147483655" r:id="rId12"/>
    <p:sldLayoutId id="2147483665" r:id="rId13"/>
    <p:sldLayoutId id="2147483666" r:id="rId14"/>
    <p:sldLayoutId id="2147483667" r:id="rId15"/>
  </p:sldLayoutIdLst>
  <p:hf hdr="0" ftr="0"/>
  <p:txStyles>
    <p:titleStyle>
      <a:lvl1pPr algn="l" defTabSz="914373" rtl="0" eaLnBrk="1" latinLnBrk="0" hangingPunct="1">
        <a:spcBef>
          <a:spcPct val="0"/>
        </a:spcBef>
        <a:buNone/>
        <a:defRPr sz="2800" b="1" u="none" kern="1200" cap="none" baseline="0">
          <a:solidFill>
            <a:srgbClr val="D7090C"/>
          </a:solidFill>
          <a:latin typeface="+mj-lt"/>
          <a:ea typeface="+mj-ea"/>
          <a:cs typeface="+mj-cs"/>
        </a:defRPr>
      </a:lvl1pPr>
    </p:titleStyle>
    <p:bodyStyle>
      <a:lvl1pPr marL="265655" indent="-265655" algn="l" defTabSz="914373"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632883" indent="-317000" algn="l" defTabSz="914373"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887377" indent="-254492" algn="l" defTabSz="91437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44559" indent="-295793" algn="l" defTabSz="914373"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591696" indent="-264540" algn="l" defTabSz="914373"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527" indent="-228593"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15" indent="-228593"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01" indent="-228593"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88" indent="-228593"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1"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4" algn="l" defTabSz="914373" rtl="0" eaLnBrk="1" latinLnBrk="0" hangingPunct="1">
        <a:defRPr sz="1800" kern="1200">
          <a:solidFill>
            <a:schemeClr val="tx1"/>
          </a:solidFill>
          <a:latin typeface="+mn-lt"/>
          <a:ea typeface="+mn-ea"/>
          <a:cs typeface="+mn-cs"/>
        </a:defRPr>
      </a:lvl6pPr>
      <a:lvl7pPr marL="2743121" algn="l" defTabSz="914373" rtl="0" eaLnBrk="1" latinLnBrk="0" hangingPunct="1">
        <a:defRPr sz="1800" kern="1200">
          <a:solidFill>
            <a:schemeClr val="tx1"/>
          </a:solidFill>
          <a:latin typeface="+mn-lt"/>
          <a:ea typeface="+mn-ea"/>
          <a:cs typeface="+mn-cs"/>
        </a:defRPr>
      </a:lvl7pPr>
      <a:lvl8pPr marL="3200308"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4.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5.xml"/><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Case study</a:t>
            </a:r>
            <a:br>
              <a:rPr lang="en-US" dirty="0"/>
            </a:br>
            <a:br>
              <a:rPr lang="en-US" dirty="0"/>
            </a:br>
            <a:r>
              <a:rPr lang="en-US" dirty="0"/>
              <a:t>Continuous performance testing</a:t>
            </a:r>
            <a:br>
              <a:rPr lang="en-US" dirty="0"/>
            </a:br>
            <a:r>
              <a:rPr lang="en-US" dirty="0"/>
              <a:t>with machine learning</a:t>
            </a:r>
            <a:endParaRPr lang="nb-NO" dirty="0"/>
          </a:p>
        </p:txBody>
      </p:sp>
    </p:spTree>
    <p:extLst>
      <p:ext uri="{BB962C8B-B14F-4D97-AF65-F5344CB8AC3E}">
        <p14:creationId xmlns:p14="http://schemas.microsoft.com/office/powerpoint/2010/main" val="3469670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A5E4A8-966C-4223-A75B-6E60704A7DEE}"/>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45585066-A91E-4345-8E2A-59F9231F309B}"/>
              </a:ext>
            </a:extLst>
          </p:cNvPr>
          <p:cNvSpPr>
            <a:spLocks noGrp="1"/>
          </p:cNvSpPr>
          <p:nvPr>
            <p:ph type="sldNum" sz="quarter" idx="12"/>
          </p:nvPr>
        </p:nvSpPr>
        <p:spPr/>
        <p:txBody>
          <a:bodyPr/>
          <a:lstStyle/>
          <a:p>
            <a:r>
              <a:rPr lang="nb-NO"/>
              <a:t>/      </a:t>
            </a:r>
            <a:fld id="{D6197CBF-E606-4ECF-84A1-A353AC3F4555}" type="slidenum">
              <a:rPr lang="nb-NO" smtClean="0"/>
              <a:pPr/>
              <a:t>10</a:t>
            </a:fld>
            <a:endParaRPr lang="nb-NO" dirty="0"/>
          </a:p>
        </p:txBody>
      </p:sp>
      <p:pic>
        <p:nvPicPr>
          <p:cNvPr id="6" name="Picture 5">
            <a:extLst>
              <a:ext uri="{FF2B5EF4-FFF2-40B4-BE49-F238E27FC236}">
                <a16:creationId xmlns:a16="http://schemas.microsoft.com/office/drawing/2014/main" id="{9318BE39-BADB-426F-ACDF-940E4E1C0B4A}"/>
              </a:ext>
            </a:extLst>
          </p:cNvPr>
          <p:cNvPicPr>
            <a:picLocks noChangeAspect="1"/>
          </p:cNvPicPr>
          <p:nvPr/>
        </p:nvPicPr>
        <p:blipFill>
          <a:blip r:embed="rId2"/>
          <a:stretch>
            <a:fillRect/>
          </a:stretch>
        </p:blipFill>
        <p:spPr>
          <a:xfrm>
            <a:off x="-710405" y="457994"/>
            <a:ext cx="9753598" cy="5486399"/>
          </a:xfrm>
          <a:prstGeom prst="rect">
            <a:avLst/>
          </a:prstGeom>
        </p:spPr>
      </p:pic>
    </p:spTree>
    <p:extLst>
      <p:ext uri="{BB962C8B-B14F-4D97-AF65-F5344CB8AC3E}">
        <p14:creationId xmlns:p14="http://schemas.microsoft.com/office/powerpoint/2010/main" val="165374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Continuous performance testing</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11</a:t>
            </a:fld>
            <a:endParaRPr lang="nb-NO" dirty="0"/>
          </a:p>
        </p:txBody>
      </p:sp>
      <p:pic>
        <p:nvPicPr>
          <p:cNvPr id="7" name="Picture 6">
            <a:extLst>
              <a:ext uri="{FF2B5EF4-FFF2-40B4-BE49-F238E27FC236}">
                <a16:creationId xmlns:a16="http://schemas.microsoft.com/office/drawing/2014/main" id="{6DEE2B86-73A6-4289-BEA6-336E72DD6DEA}"/>
              </a:ext>
            </a:extLst>
          </p:cNvPr>
          <p:cNvPicPr>
            <a:picLocks noChangeAspect="1"/>
          </p:cNvPicPr>
          <p:nvPr/>
        </p:nvPicPr>
        <p:blipFill>
          <a:blip r:embed="rId2"/>
          <a:stretch>
            <a:fillRect/>
          </a:stretch>
        </p:blipFill>
        <p:spPr>
          <a:xfrm>
            <a:off x="244732" y="1209135"/>
            <a:ext cx="8675251" cy="3259201"/>
          </a:xfrm>
          <a:prstGeom prst="rect">
            <a:avLst/>
          </a:prstGeom>
        </p:spPr>
      </p:pic>
    </p:spTree>
    <p:extLst>
      <p:ext uri="{BB962C8B-B14F-4D97-AF65-F5344CB8AC3E}">
        <p14:creationId xmlns:p14="http://schemas.microsoft.com/office/powerpoint/2010/main" val="31130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02E8-15A3-4859-9F5F-A50E7C08700F}"/>
              </a:ext>
            </a:extLst>
          </p:cNvPr>
          <p:cNvSpPr>
            <a:spLocks noGrp="1"/>
          </p:cNvSpPr>
          <p:nvPr>
            <p:ph type="title"/>
          </p:nvPr>
        </p:nvSpPr>
        <p:spPr/>
        <p:txBody>
          <a:bodyPr/>
          <a:lstStyle/>
          <a:p>
            <a:r>
              <a:rPr lang="en-US" dirty="0"/>
              <a:t>Continuous performance testing – </a:t>
            </a:r>
            <a:r>
              <a:rPr lang="en-US" dirty="0" err="1"/>
              <a:t>descriptio</a:t>
            </a:r>
            <a:endParaRPr lang="en-US" dirty="0"/>
          </a:p>
        </p:txBody>
      </p:sp>
      <p:sp>
        <p:nvSpPr>
          <p:cNvPr id="3" name="Content Placeholder 2">
            <a:extLst>
              <a:ext uri="{FF2B5EF4-FFF2-40B4-BE49-F238E27FC236}">
                <a16:creationId xmlns:a16="http://schemas.microsoft.com/office/drawing/2014/main" id="{C867839C-1405-4229-A86C-0BBAE5E26776}"/>
              </a:ext>
            </a:extLst>
          </p:cNvPr>
          <p:cNvSpPr>
            <a:spLocks noGrp="1"/>
          </p:cNvSpPr>
          <p:nvPr>
            <p:ph idx="1"/>
          </p:nvPr>
        </p:nvSpPr>
        <p:spPr/>
        <p:txBody>
          <a:bodyPr/>
          <a:lstStyle/>
          <a:p>
            <a:r>
              <a:rPr lang="en-US" dirty="0"/>
              <a:t>User interact and configure everything from CI tool (web-</a:t>
            </a:r>
            <a:r>
              <a:rPr lang="en-US" dirty="0" err="1"/>
              <a:t>ui</a:t>
            </a:r>
            <a:r>
              <a:rPr lang="en-US" dirty="0"/>
              <a:t>)</a:t>
            </a:r>
          </a:p>
          <a:p>
            <a:r>
              <a:rPr lang="en-US" dirty="0"/>
              <a:t>CI tool interact with all elements via it’s agents and instruments API</a:t>
            </a:r>
          </a:p>
          <a:p>
            <a:r>
              <a:rPr lang="en-US" dirty="0"/>
              <a:t>Everything possible to configure from CI tool (Load, duration, versions, type of testing, report and log level)</a:t>
            </a:r>
          </a:p>
          <a:p>
            <a:r>
              <a:rPr lang="en-US" dirty="0"/>
              <a:t>CI tool start load tools and load tools generate necessary load in one agent or distributed load, which also configured from CI tool</a:t>
            </a:r>
          </a:p>
          <a:p>
            <a:r>
              <a:rPr lang="en-US" dirty="0"/>
              <a:t>CI tool gather all necessary information afterward performance test</a:t>
            </a:r>
          </a:p>
          <a:p>
            <a:r>
              <a:rPr lang="en-US" dirty="0"/>
              <a:t>CI tool run analytical and report generator scripts</a:t>
            </a:r>
          </a:p>
          <a:p>
            <a:r>
              <a:rPr lang="en-US" dirty="0"/>
              <a:t>CI tool save all information and logs (raw, cleaned, aggregated) into DB</a:t>
            </a:r>
          </a:p>
          <a:p>
            <a:r>
              <a:rPr lang="en-US" dirty="0"/>
              <a:t>CI save all aggregated reports into artifacts </a:t>
            </a:r>
          </a:p>
          <a:p>
            <a:r>
              <a:rPr lang="en-US" dirty="0"/>
              <a:t>User may interact with report tool vi web-</a:t>
            </a:r>
            <a:r>
              <a:rPr lang="en-US" dirty="0" err="1"/>
              <a:t>ui</a:t>
            </a:r>
            <a:endParaRPr lang="en-US" dirty="0"/>
          </a:p>
          <a:p>
            <a:r>
              <a:rPr lang="en-US" dirty="0"/>
              <a:t>Report tool should support filtering, comparing by many parameters (load, date, </a:t>
            </a:r>
            <a:r>
              <a:rPr lang="en-US" dirty="0" err="1"/>
              <a:t>ifrastructure</a:t>
            </a:r>
            <a:r>
              <a:rPr lang="en-US" dirty="0"/>
              <a:t>)</a:t>
            </a:r>
          </a:p>
        </p:txBody>
      </p:sp>
      <p:sp>
        <p:nvSpPr>
          <p:cNvPr id="4" name="Date Placeholder 3">
            <a:extLst>
              <a:ext uri="{FF2B5EF4-FFF2-40B4-BE49-F238E27FC236}">
                <a16:creationId xmlns:a16="http://schemas.microsoft.com/office/drawing/2014/main" id="{5E996097-194B-4929-B974-43948F64887B}"/>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2AE6889B-AD5E-4CD1-8431-E8A1A5B80C28}"/>
              </a:ext>
            </a:extLst>
          </p:cNvPr>
          <p:cNvSpPr>
            <a:spLocks noGrp="1"/>
          </p:cNvSpPr>
          <p:nvPr>
            <p:ph type="sldNum" sz="quarter" idx="12"/>
          </p:nvPr>
        </p:nvSpPr>
        <p:spPr/>
        <p:txBody>
          <a:bodyPr/>
          <a:lstStyle/>
          <a:p>
            <a:r>
              <a:rPr lang="nb-NO"/>
              <a:t>/      </a:t>
            </a:r>
            <a:fld id="{D6197CBF-E606-4ECF-84A1-A353AC3F4555}" type="slidenum">
              <a:rPr lang="nb-NO" smtClean="0"/>
              <a:pPr/>
              <a:t>12</a:t>
            </a:fld>
            <a:endParaRPr lang="nb-NO" dirty="0"/>
          </a:p>
        </p:txBody>
      </p:sp>
    </p:spTree>
    <p:extLst>
      <p:ext uri="{BB962C8B-B14F-4D97-AF65-F5344CB8AC3E}">
        <p14:creationId xmlns:p14="http://schemas.microsoft.com/office/powerpoint/2010/main" val="9133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Continuous performance testing</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13</a:t>
            </a:fld>
            <a:endParaRPr lang="nb-NO" dirty="0"/>
          </a:p>
        </p:txBody>
      </p:sp>
      <p:graphicFrame>
        <p:nvGraphicFramePr>
          <p:cNvPr id="6" name="Схема 2">
            <a:extLst>
              <a:ext uri="{FF2B5EF4-FFF2-40B4-BE49-F238E27FC236}">
                <a16:creationId xmlns:a16="http://schemas.microsoft.com/office/drawing/2014/main" id="{7607B8D6-26E0-462A-B79E-BEAA2430C1E0}"/>
              </a:ext>
            </a:extLst>
          </p:cNvPr>
          <p:cNvGraphicFramePr/>
          <p:nvPr>
            <p:extLst>
              <p:ext uri="{D42A27DB-BD31-4B8C-83A1-F6EECF244321}">
                <p14:modId xmlns:p14="http://schemas.microsoft.com/office/powerpoint/2010/main" val="775440993"/>
              </p:ext>
            </p:extLst>
          </p:nvPr>
        </p:nvGraphicFramePr>
        <p:xfrm>
          <a:off x="725366" y="78948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13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B2B8-D157-4B3F-A441-D3F2997634D3}"/>
              </a:ext>
            </a:extLst>
          </p:cNvPr>
          <p:cNvSpPr>
            <a:spLocks noGrp="1"/>
          </p:cNvSpPr>
          <p:nvPr>
            <p:ph type="title"/>
          </p:nvPr>
        </p:nvSpPr>
        <p:spPr/>
        <p:txBody>
          <a:bodyPr/>
          <a:lstStyle/>
          <a:p>
            <a:r>
              <a:rPr lang="en-US" dirty="0"/>
              <a:t>Performance testing pipeline description</a:t>
            </a:r>
          </a:p>
        </p:txBody>
      </p:sp>
      <p:sp>
        <p:nvSpPr>
          <p:cNvPr id="3" name="Content Placeholder 2">
            <a:extLst>
              <a:ext uri="{FF2B5EF4-FFF2-40B4-BE49-F238E27FC236}">
                <a16:creationId xmlns:a16="http://schemas.microsoft.com/office/drawing/2014/main" id="{6B6266F9-6EF3-42E0-BFD7-C095825D85AD}"/>
              </a:ext>
            </a:extLst>
          </p:cNvPr>
          <p:cNvSpPr>
            <a:spLocks noGrp="1"/>
          </p:cNvSpPr>
          <p:nvPr>
            <p:ph idx="1"/>
          </p:nvPr>
        </p:nvSpPr>
        <p:spPr/>
        <p:txBody>
          <a:bodyPr>
            <a:normAutofit lnSpcReduction="10000"/>
          </a:bodyPr>
          <a:lstStyle/>
          <a:p>
            <a:r>
              <a:rPr lang="en-US" dirty="0"/>
              <a:t>Each steps should based on information from successful previous step</a:t>
            </a:r>
          </a:p>
          <a:p>
            <a:r>
              <a:rPr lang="en-US" dirty="0"/>
              <a:t>Successful functional tests is precondition for start performance testing (PT takes too much time for idle run)</a:t>
            </a:r>
          </a:p>
          <a:p>
            <a:r>
              <a:rPr lang="en-US" dirty="0"/>
              <a:t>Smoke test check availability of functionality and make warm up</a:t>
            </a:r>
          </a:p>
          <a:p>
            <a:r>
              <a:rPr lang="en-US" dirty="0"/>
              <a:t>Smoke tests duration should non be more than minimal time execution (e.g. 5 minutes)</a:t>
            </a:r>
          </a:p>
          <a:p>
            <a:r>
              <a:rPr lang="en-US" dirty="0"/>
              <a:t>Etalon test gather information about measurements in perfect conditions (e.g. 1 RPS, no more than open connection etc.). Most of comparation will be done with etalon conditions</a:t>
            </a:r>
          </a:p>
          <a:p>
            <a:r>
              <a:rPr lang="en-US" dirty="0"/>
              <a:t>Separate tests shows how system works without other impact. It gives possibility compare and exclude additional impact in future tests.</a:t>
            </a:r>
          </a:p>
          <a:p>
            <a:r>
              <a:rPr lang="en-US" dirty="0"/>
              <a:t>Target load gives possibility check system under expected load.</a:t>
            </a:r>
          </a:p>
          <a:p>
            <a:r>
              <a:rPr lang="en-US" dirty="0"/>
              <a:t>But overload during stress tests gives possibility get overload point and detects systems thresholds</a:t>
            </a:r>
          </a:p>
          <a:p>
            <a:r>
              <a:rPr lang="en-US" dirty="0"/>
              <a:t>Saving all information gives possibility to detect bottlenecks and not to waste time for rerun all tests</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6D1B0A8-D424-4370-826F-C9D32DDEA73D}"/>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C3264C25-B3BA-4B75-A32F-130E25ADD9B7}"/>
              </a:ext>
            </a:extLst>
          </p:cNvPr>
          <p:cNvSpPr>
            <a:spLocks noGrp="1"/>
          </p:cNvSpPr>
          <p:nvPr>
            <p:ph type="sldNum" sz="quarter" idx="12"/>
          </p:nvPr>
        </p:nvSpPr>
        <p:spPr/>
        <p:txBody>
          <a:bodyPr/>
          <a:lstStyle/>
          <a:p>
            <a:r>
              <a:rPr lang="nb-NO"/>
              <a:t>/      </a:t>
            </a:r>
            <a:fld id="{D6197CBF-E606-4ECF-84A1-A353AC3F4555}" type="slidenum">
              <a:rPr lang="nb-NO" smtClean="0"/>
              <a:pPr/>
              <a:t>14</a:t>
            </a:fld>
            <a:endParaRPr lang="nb-NO" dirty="0"/>
          </a:p>
        </p:txBody>
      </p:sp>
    </p:spTree>
    <p:extLst>
      <p:ext uri="{BB962C8B-B14F-4D97-AF65-F5344CB8AC3E}">
        <p14:creationId xmlns:p14="http://schemas.microsoft.com/office/powerpoint/2010/main" val="105683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normAutofit fontScale="90000"/>
          </a:bodyPr>
          <a:lstStyle/>
          <a:p>
            <a:r>
              <a:rPr lang="en-US" dirty="0"/>
              <a:t>Evolution </a:t>
            </a:r>
            <a:br>
              <a:rPr lang="en-US" dirty="0"/>
            </a:br>
            <a:r>
              <a:rPr lang="en-US" dirty="0"/>
              <a:t>Continuous </a:t>
            </a:r>
            <a:br>
              <a:rPr lang="en-US" dirty="0"/>
            </a:br>
            <a:r>
              <a:rPr lang="en-US" dirty="0"/>
              <a:t>performance </a:t>
            </a:r>
            <a:br>
              <a:rPr lang="en-US" dirty="0"/>
            </a:br>
            <a:r>
              <a:rPr lang="en-US" dirty="0"/>
              <a:t>testing</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15</a:t>
            </a:fld>
            <a:endParaRPr lang="nb-NO" dirty="0"/>
          </a:p>
        </p:txBody>
      </p:sp>
      <p:pic>
        <p:nvPicPr>
          <p:cNvPr id="6" name="Рисунок 2">
            <a:extLst>
              <a:ext uri="{FF2B5EF4-FFF2-40B4-BE49-F238E27FC236}">
                <a16:creationId xmlns:a16="http://schemas.microsoft.com/office/drawing/2014/main" id="{FF096AAE-65B5-4EAE-9157-8413FD6E6DD6}"/>
              </a:ext>
            </a:extLst>
          </p:cNvPr>
          <p:cNvPicPr>
            <a:picLocks noChangeAspect="1"/>
          </p:cNvPicPr>
          <p:nvPr/>
        </p:nvPicPr>
        <p:blipFill>
          <a:blip r:embed="rId2"/>
          <a:stretch>
            <a:fillRect/>
          </a:stretch>
        </p:blipFill>
        <p:spPr>
          <a:xfrm>
            <a:off x="3410723" y="264019"/>
            <a:ext cx="5236988" cy="5982242"/>
          </a:xfrm>
          <a:prstGeom prst="rect">
            <a:avLst/>
          </a:prstGeom>
        </p:spPr>
      </p:pic>
    </p:spTree>
    <p:extLst>
      <p:ext uri="{BB962C8B-B14F-4D97-AF65-F5344CB8AC3E}">
        <p14:creationId xmlns:p14="http://schemas.microsoft.com/office/powerpoint/2010/main" val="224523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Evolution Continuous performance testing</a:t>
            </a:r>
          </a:p>
        </p:txBody>
      </p:sp>
      <p:sp>
        <p:nvSpPr>
          <p:cNvPr id="3" name="Content Placeholder 2">
            <a:extLst>
              <a:ext uri="{FF2B5EF4-FFF2-40B4-BE49-F238E27FC236}">
                <a16:creationId xmlns:a16="http://schemas.microsoft.com/office/drawing/2014/main" id="{9CA54F3B-C8A9-4A17-A66A-5A47961542CE}"/>
              </a:ext>
            </a:extLst>
          </p:cNvPr>
          <p:cNvSpPr>
            <a:spLocks noGrp="1"/>
          </p:cNvSpPr>
          <p:nvPr>
            <p:ph idx="1"/>
          </p:nvPr>
        </p:nvSpPr>
        <p:spPr/>
        <p:txBody>
          <a:bodyPr>
            <a:normAutofit lnSpcReduction="10000"/>
          </a:bodyPr>
          <a:lstStyle/>
          <a:p>
            <a:r>
              <a:rPr lang="en-US" dirty="0"/>
              <a:t>Hardcoded scripts</a:t>
            </a:r>
          </a:p>
          <a:p>
            <a:r>
              <a:rPr lang="en-US" dirty="0"/>
              <a:t>Manual executions</a:t>
            </a:r>
          </a:p>
          <a:p>
            <a:r>
              <a:rPr lang="en-US" dirty="0"/>
              <a:t>Manual (eye analysis)</a:t>
            </a:r>
          </a:p>
          <a:p>
            <a:r>
              <a:rPr lang="en-US" dirty="0"/>
              <a:t>Manual checks</a:t>
            </a:r>
          </a:p>
          <a:p>
            <a:r>
              <a:rPr lang="en-US" dirty="0"/>
              <a:t>Manual report generators</a:t>
            </a:r>
          </a:p>
          <a:p>
            <a:r>
              <a:rPr lang="en-US" dirty="0"/>
              <a:t>Configured scripts</a:t>
            </a:r>
          </a:p>
          <a:p>
            <a:r>
              <a:rPr lang="en-US" dirty="0"/>
              <a:t>Configured runs</a:t>
            </a:r>
          </a:p>
          <a:p>
            <a:r>
              <a:rPr lang="en-US" dirty="0"/>
              <a:t>Automatic executions</a:t>
            </a:r>
          </a:p>
          <a:p>
            <a:r>
              <a:rPr lang="en-US" dirty="0"/>
              <a:t>Configured tests</a:t>
            </a:r>
          </a:p>
          <a:p>
            <a:r>
              <a:rPr lang="en-US" dirty="0"/>
              <a:t>Results saving</a:t>
            </a:r>
          </a:p>
          <a:p>
            <a:r>
              <a:rPr lang="en-US" dirty="0"/>
              <a:t>Automatic results analysis</a:t>
            </a:r>
          </a:p>
          <a:p>
            <a:r>
              <a:rPr lang="en-US" dirty="0"/>
              <a:t>Automatic report generation</a:t>
            </a:r>
          </a:p>
          <a:p>
            <a:r>
              <a:rPr lang="en-US" dirty="0"/>
              <a:t>Automatic anomaly detection</a:t>
            </a:r>
          </a:p>
          <a:p>
            <a:r>
              <a:rPr lang="en-US" dirty="0"/>
              <a:t>Automatic recommendation generation</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16</a:t>
            </a:fld>
            <a:endParaRPr lang="nb-NO" dirty="0"/>
          </a:p>
        </p:txBody>
      </p:sp>
    </p:spTree>
    <p:extLst>
      <p:ext uri="{BB962C8B-B14F-4D97-AF65-F5344CB8AC3E}">
        <p14:creationId xmlns:p14="http://schemas.microsoft.com/office/powerpoint/2010/main" val="99158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5B07-5D60-40CA-B16A-D1F7DA7142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F3D0F-C33C-4645-8F30-A126631AC3F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52500F3-F9BD-40EA-94AC-AAF2309C6B97}"/>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DA6C5943-A928-4520-8197-12FF064041AC}"/>
              </a:ext>
            </a:extLst>
          </p:cNvPr>
          <p:cNvSpPr>
            <a:spLocks noGrp="1"/>
          </p:cNvSpPr>
          <p:nvPr>
            <p:ph type="sldNum" sz="quarter" idx="12"/>
          </p:nvPr>
        </p:nvSpPr>
        <p:spPr/>
        <p:txBody>
          <a:bodyPr/>
          <a:lstStyle/>
          <a:p>
            <a:r>
              <a:rPr lang="nb-NO"/>
              <a:t>/      </a:t>
            </a:r>
            <a:fld id="{D6197CBF-E606-4ECF-84A1-A353AC3F4555}" type="slidenum">
              <a:rPr lang="nb-NO" smtClean="0"/>
              <a:pPr/>
              <a:t>17</a:t>
            </a:fld>
            <a:endParaRPr lang="nb-NO" dirty="0"/>
          </a:p>
        </p:txBody>
      </p:sp>
    </p:spTree>
    <p:extLst>
      <p:ext uri="{BB962C8B-B14F-4D97-AF65-F5344CB8AC3E}">
        <p14:creationId xmlns:p14="http://schemas.microsoft.com/office/powerpoint/2010/main" val="140432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TaaS</a:t>
            </a:r>
            <a:r>
              <a:rPr lang="en-US" dirty="0"/>
              <a:t>: Performance testing</a:t>
            </a:r>
          </a:p>
        </p:txBody>
      </p:sp>
      <p:sp>
        <p:nvSpPr>
          <p:cNvPr id="3" name="Date Placeholder 2"/>
          <p:cNvSpPr>
            <a:spLocks noGrp="1"/>
          </p:cNvSpPr>
          <p:nvPr>
            <p:ph type="dt" sz="half" idx="10"/>
          </p:nvPr>
        </p:nvSpPr>
        <p:spPr/>
        <p:txBody>
          <a:bodyPr/>
          <a:lstStyle/>
          <a:p>
            <a:fld id="{1C72B09A-EAFE-409D-9377-9DBD100A29FA}" type="datetime1">
              <a:rPr lang="nb-NO" smtClean="0"/>
              <a:t>19.02.2019</a:t>
            </a:fld>
            <a:endParaRPr lang="nb-NO" dirty="0"/>
          </a:p>
        </p:txBody>
      </p:sp>
      <p:sp>
        <p:nvSpPr>
          <p:cNvPr id="4" name="Slide Number Placeholder 3"/>
          <p:cNvSpPr>
            <a:spLocks noGrp="1"/>
          </p:cNvSpPr>
          <p:nvPr>
            <p:ph type="sldNum" sz="quarter" idx="12"/>
          </p:nvPr>
        </p:nvSpPr>
        <p:spPr/>
        <p:txBody>
          <a:bodyPr/>
          <a:lstStyle/>
          <a:p>
            <a:r>
              <a:rPr lang="nb-NO"/>
              <a:t>/      </a:t>
            </a:r>
            <a:fld id="{D6197CBF-E606-4ECF-84A1-A353AC3F4555}" type="slidenum">
              <a:rPr lang="nb-NO" smtClean="0"/>
              <a:pPr/>
              <a:t>18</a:t>
            </a:fld>
            <a:endParaRPr lang="nb-NO" dirty="0"/>
          </a:p>
        </p:txBody>
      </p:sp>
      <p:sp>
        <p:nvSpPr>
          <p:cNvPr id="9" name="Rectangle 8"/>
          <p:cNvSpPr/>
          <p:nvPr/>
        </p:nvSpPr>
        <p:spPr>
          <a:xfrm>
            <a:off x="507026" y="1903329"/>
            <a:ext cx="8072002" cy="1169551"/>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Description: </a:t>
            </a:r>
          </a:p>
          <a:p>
            <a:pPr algn="just"/>
            <a:r>
              <a:rPr lang="en-US" sz="1300" dirty="0">
                <a:latin typeface="Arial" pitchFamily="34" charset="0"/>
                <a:cs typeface="Arial" pitchFamily="34" charset="0"/>
              </a:rPr>
              <a:t>Some huge Icelandic bank, had a request for checking their application performance during their migration from archaic technology to .NET services. Application is to be integrated with a lot of third party system and consist of three layers. The test team was responsible not only for searching bugs and creating performance testing framework, but also for teaching client for performance testing skills</a:t>
            </a:r>
          </a:p>
        </p:txBody>
      </p:sp>
      <p:sp>
        <p:nvSpPr>
          <p:cNvPr id="10" name="Rectangle 9"/>
          <p:cNvSpPr/>
          <p:nvPr/>
        </p:nvSpPr>
        <p:spPr>
          <a:xfrm>
            <a:off x="533239" y="3494996"/>
            <a:ext cx="3751523" cy="1969770"/>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Challenges: </a:t>
            </a:r>
          </a:p>
          <a:p>
            <a:pPr marL="285750" indent="-285750" algn="just">
              <a:buFont typeface="Arial" panose="020B0604020202020204" pitchFamily="34" charset="0"/>
              <a:buChar char="•"/>
            </a:pPr>
            <a:r>
              <a:rPr lang="en-US" sz="1300" dirty="0">
                <a:latin typeface="Arial" pitchFamily="34" charset="0"/>
                <a:cs typeface="Arial" pitchFamily="34" charset="0"/>
              </a:rPr>
              <a:t>No documented knowledge about the system</a:t>
            </a:r>
          </a:p>
          <a:p>
            <a:pPr marL="285750" indent="-285750" algn="just">
              <a:buFont typeface="Arial" panose="020B0604020202020204" pitchFamily="34" charset="0"/>
              <a:buChar char="•"/>
            </a:pPr>
            <a:r>
              <a:rPr lang="en-US" sz="1300" dirty="0">
                <a:latin typeface="Arial" pitchFamily="34" charset="0"/>
                <a:cs typeface="Arial" pitchFamily="34" charset="0"/>
              </a:rPr>
              <a:t>No special environment and no any test data</a:t>
            </a:r>
          </a:p>
          <a:p>
            <a:pPr marL="285750" indent="-285750" algn="just">
              <a:buFont typeface="Arial" panose="020B0604020202020204" pitchFamily="34" charset="0"/>
              <a:buChar char="•"/>
            </a:pPr>
            <a:r>
              <a:rPr lang="en-US" sz="1300" dirty="0">
                <a:latin typeface="Arial" pitchFamily="34" charset="0"/>
                <a:cs typeface="Arial" pitchFamily="34" charset="0"/>
              </a:rPr>
              <a:t>No knowledge and expectation about performance testing</a:t>
            </a:r>
          </a:p>
          <a:p>
            <a:pPr marL="285750" indent="-285750" algn="just">
              <a:buFont typeface="Arial" panose="020B0604020202020204" pitchFamily="34" charset="0"/>
              <a:buChar char="•"/>
            </a:pPr>
            <a:r>
              <a:rPr lang="en-US" sz="1300" dirty="0">
                <a:latin typeface="Arial" pitchFamily="34" charset="0"/>
                <a:cs typeface="Arial" pitchFamily="34" charset="0"/>
              </a:rPr>
              <a:t>No accesses</a:t>
            </a:r>
          </a:p>
          <a:p>
            <a:pPr marL="285750" indent="-285750" algn="just">
              <a:buFont typeface="Arial" panose="020B0604020202020204" pitchFamily="34" charset="0"/>
              <a:buChar char="•"/>
            </a:pPr>
            <a:r>
              <a:rPr lang="en-US" sz="1300" dirty="0">
                <a:latin typeface="Arial" pitchFamily="34" charset="0"/>
                <a:cs typeface="Arial" pitchFamily="34" charset="0"/>
              </a:rPr>
              <a:t>No monitoring system</a:t>
            </a:r>
          </a:p>
          <a:p>
            <a:pPr algn="just"/>
            <a:endParaRPr lang="en-US" sz="1300" dirty="0">
              <a:latin typeface="Arial" pitchFamily="34" charset="0"/>
              <a:cs typeface="Arial" pitchFamily="34" charset="0"/>
            </a:endParaRPr>
          </a:p>
        </p:txBody>
      </p:sp>
      <p:sp>
        <p:nvSpPr>
          <p:cNvPr id="14" name="Rectangle 13"/>
          <p:cNvSpPr/>
          <p:nvPr/>
        </p:nvSpPr>
        <p:spPr>
          <a:xfrm>
            <a:off x="531655" y="5449822"/>
            <a:ext cx="3626620" cy="769441"/>
          </a:xfrm>
          <a:prstGeom prst="rect">
            <a:avLst/>
          </a:prstGeom>
        </p:spPr>
        <p:txBody>
          <a:bodyPr wrap="square">
            <a:spAutoFit/>
          </a:bodyPr>
          <a:lstStyle/>
          <a:p>
            <a:pPr lvl="0"/>
            <a:r>
              <a:rPr lang="en-US" b="1" dirty="0">
                <a:solidFill>
                  <a:srgbClr val="D7090C"/>
                </a:solidFill>
                <a:latin typeface="Arial" pitchFamily="34" charset="0"/>
                <a:cs typeface="Arial" pitchFamily="34" charset="0"/>
              </a:rPr>
              <a:t>Efforts:</a:t>
            </a:r>
          </a:p>
          <a:p>
            <a:pPr marL="285750" lvl="0" indent="-285750">
              <a:buFont typeface="Arial" charset="0"/>
              <a:buChar char="•"/>
            </a:pPr>
            <a:r>
              <a:rPr lang="en-US" sz="1300" dirty="0">
                <a:latin typeface="Arial" pitchFamily="34" charset="0"/>
                <a:cs typeface="Arial" pitchFamily="34" charset="0"/>
              </a:rPr>
              <a:t>1 FTE</a:t>
            </a:r>
          </a:p>
          <a:p>
            <a:pPr marL="285750" lvl="0" indent="-285750">
              <a:buFont typeface="Arial" charset="0"/>
              <a:buChar char="•"/>
            </a:pPr>
            <a:r>
              <a:rPr lang="en-US" sz="1300" dirty="0">
                <a:latin typeface="Arial" pitchFamily="34" charset="0"/>
                <a:cs typeface="Arial" pitchFamily="34" charset="0"/>
              </a:rPr>
              <a:t>09.2016 – now</a:t>
            </a:r>
          </a:p>
        </p:txBody>
      </p:sp>
      <p:sp>
        <p:nvSpPr>
          <p:cNvPr id="15" name="Rectangle 14"/>
          <p:cNvSpPr/>
          <p:nvPr/>
        </p:nvSpPr>
        <p:spPr>
          <a:xfrm>
            <a:off x="4583152" y="3480052"/>
            <a:ext cx="4022090" cy="1769715"/>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Results: </a:t>
            </a:r>
            <a:endParaRPr lang="ru-RU" b="1" dirty="0">
              <a:solidFill>
                <a:srgbClr val="D7090C"/>
              </a:solidFill>
              <a:latin typeface="Arial" pitchFamily="34" charset="0"/>
              <a:cs typeface="Arial" pitchFamily="34" charset="0"/>
            </a:endParaRPr>
          </a:p>
          <a:p>
            <a:pPr marL="342934" indent="-342934" algn="just"/>
            <a:endParaRPr lang="ru-RU" sz="1300" dirty="0">
              <a:latin typeface="Arial" pitchFamily="34" charset="0"/>
              <a:cs typeface="Arial" pitchFamily="34" charset="0"/>
            </a:endParaRPr>
          </a:p>
          <a:p>
            <a:pPr marL="285750" indent="-285750" algn="just">
              <a:buFont typeface="Arial" panose="020B0604020202020204" pitchFamily="34" charset="0"/>
              <a:buChar char="•"/>
            </a:pPr>
            <a:r>
              <a:rPr lang="en-US" sz="1300" dirty="0">
                <a:latin typeface="Arial" pitchFamily="34" charset="0"/>
                <a:cs typeface="Arial" pitchFamily="34" charset="0"/>
              </a:rPr>
              <a:t>Performance testing framework</a:t>
            </a:r>
          </a:p>
          <a:p>
            <a:pPr marL="285750" indent="-285750" algn="just">
              <a:buFont typeface="Arial" panose="020B0604020202020204" pitchFamily="34" charset="0"/>
              <a:buChar char="•"/>
            </a:pPr>
            <a:r>
              <a:rPr lang="en-US" sz="1300" dirty="0">
                <a:latin typeface="Arial" pitchFamily="34" charset="0"/>
                <a:cs typeface="Arial" pitchFamily="34" charset="0"/>
              </a:rPr>
              <a:t>Performance testing CI</a:t>
            </a:r>
          </a:p>
          <a:p>
            <a:pPr marL="285750" indent="-285750" algn="just">
              <a:buFont typeface="Arial" panose="020B0604020202020204" pitchFamily="34" charset="0"/>
              <a:buChar char="•"/>
            </a:pPr>
            <a:r>
              <a:rPr lang="en-US" sz="1300" dirty="0">
                <a:latin typeface="Arial" pitchFamily="34" charset="0"/>
                <a:cs typeface="Arial" pitchFamily="34" charset="0"/>
              </a:rPr>
              <a:t>Automated analysis</a:t>
            </a:r>
          </a:p>
          <a:p>
            <a:pPr marL="285750" indent="-285750" algn="just">
              <a:buFont typeface="Arial" panose="020B0604020202020204" pitchFamily="34" charset="0"/>
              <a:buChar char="•"/>
            </a:pPr>
            <a:r>
              <a:rPr lang="en-US" sz="1300" dirty="0">
                <a:latin typeface="Arial" pitchFamily="34" charset="0"/>
                <a:cs typeface="Arial" pitchFamily="34" charset="0"/>
              </a:rPr>
              <a:t>Automated report generation</a:t>
            </a:r>
          </a:p>
          <a:p>
            <a:pPr marL="285750" indent="-285750" algn="just">
              <a:buFont typeface="Arial" panose="020B0604020202020204" pitchFamily="34" charset="0"/>
              <a:buChar char="•"/>
            </a:pPr>
            <a:r>
              <a:rPr lang="en-US" sz="1300" dirty="0">
                <a:latin typeface="Arial" pitchFamily="34" charset="0"/>
                <a:cs typeface="Arial" pitchFamily="34" charset="0"/>
              </a:rPr>
              <a:t>Semiautomatic bottleneck detection (using ML)</a:t>
            </a:r>
          </a:p>
          <a:p>
            <a:pPr marL="285750" indent="-285750" algn="just">
              <a:buFont typeface="Arial" panose="020B0604020202020204" pitchFamily="34" charset="0"/>
              <a:buChar char="•"/>
            </a:pPr>
            <a:r>
              <a:rPr lang="en-US" sz="1300" dirty="0">
                <a:latin typeface="Arial" pitchFamily="34" charset="0"/>
                <a:cs typeface="Arial" pitchFamily="34" charset="0"/>
              </a:rPr>
              <a:t>Integration with monitoring system</a:t>
            </a:r>
          </a:p>
        </p:txBody>
      </p:sp>
      <p:sp>
        <p:nvSpPr>
          <p:cNvPr id="16" name="Rectangle 15"/>
          <p:cNvSpPr/>
          <p:nvPr/>
        </p:nvSpPr>
        <p:spPr>
          <a:xfrm>
            <a:off x="472131" y="1111881"/>
            <a:ext cx="8072002" cy="569387"/>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Platforms / Technologies: </a:t>
            </a:r>
          </a:p>
          <a:p>
            <a:pPr marL="342934" indent="-342934" algn="just"/>
            <a:r>
              <a:rPr lang="en-US" sz="1300" i="1" dirty="0">
                <a:latin typeface="Arial" pitchFamily="34" charset="0"/>
                <a:cs typeface="Arial" pitchFamily="34" charset="0"/>
              </a:rPr>
              <a:t>Java, Selenium + </a:t>
            </a:r>
            <a:r>
              <a:rPr lang="en-US" sz="1300" i="1" dirty="0" err="1">
                <a:latin typeface="Arial" pitchFamily="34" charset="0"/>
                <a:cs typeface="Arial" pitchFamily="34" charset="0"/>
              </a:rPr>
              <a:t>browsermobproxy</a:t>
            </a:r>
            <a:r>
              <a:rPr lang="en-US" sz="1300" i="1" dirty="0">
                <a:latin typeface="Arial" pitchFamily="34" charset="0"/>
                <a:cs typeface="Arial" pitchFamily="34" charset="0"/>
              </a:rPr>
              <a:t> + </a:t>
            </a:r>
            <a:r>
              <a:rPr lang="en-US" sz="1300" i="1" dirty="0" err="1">
                <a:latin typeface="Arial" pitchFamily="34" charset="0"/>
                <a:cs typeface="Arial" pitchFamily="34" charset="0"/>
              </a:rPr>
              <a:t>harstorage</a:t>
            </a:r>
            <a:r>
              <a:rPr lang="en-US" sz="1300" i="1" dirty="0">
                <a:latin typeface="Arial" pitchFamily="34" charset="0"/>
                <a:cs typeface="Arial" pitchFamily="34" charset="0"/>
              </a:rPr>
              <a:t>,</a:t>
            </a:r>
            <a:r>
              <a:rPr lang="ru-RU" sz="1300" i="1" dirty="0">
                <a:latin typeface="Arial" pitchFamily="34" charset="0"/>
                <a:cs typeface="Arial" pitchFamily="34" charset="0"/>
              </a:rPr>
              <a:t> </a:t>
            </a:r>
            <a:r>
              <a:rPr lang="en-US" sz="1300" i="1" dirty="0">
                <a:latin typeface="Arial" pitchFamily="34" charset="0"/>
                <a:cs typeface="Arial" pitchFamily="34" charset="0"/>
              </a:rPr>
              <a:t>Jmeter, R + Shiny  </a:t>
            </a:r>
            <a:endParaRPr lang="en-US" sz="1300" b="1" i="1" dirty="0">
              <a:solidFill>
                <a:srgbClr val="D7090C"/>
              </a:solidFill>
              <a:latin typeface="Arial" pitchFamily="34" charset="0"/>
              <a:cs typeface="Arial" pitchFamily="34" charset="0"/>
            </a:endParaRPr>
          </a:p>
        </p:txBody>
      </p:sp>
    </p:spTree>
    <p:extLst>
      <p:ext uri="{BB962C8B-B14F-4D97-AF65-F5344CB8AC3E}">
        <p14:creationId xmlns:p14="http://schemas.microsoft.com/office/powerpoint/2010/main" val="328109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dato 3"/>
          <p:cNvSpPr>
            <a:spLocks noGrp="1"/>
          </p:cNvSpPr>
          <p:nvPr>
            <p:ph type="dt" sz="half" idx="10"/>
          </p:nvPr>
        </p:nvSpPr>
        <p:spPr/>
        <p:txBody>
          <a:bodyPr/>
          <a:lstStyle/>
          <a:p>
            <a:fld id="{4693CC9F-2F88-42CB-B8FF-E7C70FCEAFF1}" type="datetime1">
              <a:rPr lang="nb-NO" smtClean="0"/>
              <a:t>19.02.2019</a:t>
            </a:fld>
            <a:endParaRPr lang="nb-NO" dirty="0"/>
          </a:p>
        </p:txBody>
      </p:sp>
      <p:sp>
        <p:nvSpPr>
          <p:cNvPr id="6" name="Plassholder for lysbildenummer 5"/>
          <p:cNvSpPr>
            <a:spLocks noGrp="1"/>
          </p:cNvSpPr>
          <p:nvPr>
            <p:ph type="sldNum" sz="quarter" idx="12"/>
          </p:nvPr>
        </p:nvSpPr>
        <p:spPr/>
        <p:txBody>
          <a:bodyPr/>
          <a:lstStyle/>
          <a:p>
            <a:r>
              <a:rPr lang="nb-NO"/>
              <a:t>/      </a:t>
            </a:r>
            <a:fld id="{D6197CBF-E606-4ECF-84A1-A353AC3F4555}" type="slidenum">
              <a:rPr lang="nb-NO" smtClean="0"/>
              <a:pPr/>
              <a:t>19</a:t>
            </a:fld>
            <a:endParaRPr lang="nb-NO" dirty="0"/>
          </a:p>
        </p:txBody>
      </p:sp>
      <p:sp>
        <p:nvSpPr>
          <p:cNvPr id="18" name="Title 4"/>
          <p:cNvSpPr>
            <a:spLocks noGrp="1"/>
          </p:cNvSpPr>
          <p:nvPr>
            <p:ph type="title"/>
          </p:nvPr>
        </p:nvSpPr>
        <p:spPr>
          <a:xfrm>
            <a:off x="531655" y="296476"/>
            <a:ext cx="8101407" cy="912659"/>
          </a:xfrm>
        </p:spPr>
        <p:txBody>
          <a:bodyPr/>
          <a:lstStyle/>
          <a:p>
            <a:r>
              <a:rPr lang="en-US" dirty="0" err="1"/>
              <a:t>TaaS</a:t>
            </a:r>
            <a:r>
              <a:rPr lang="en-US" dirty="0"/>
              <a:t>: Performance testing</a:t>
            </a:r>
          </a:p>
        </p:txBody>
      </p:sp>
      <p:sp>
        <p:nvSpPr>
          <p:cNvPr id="9" name="Rectangle 8"/>
          <p:cNvSpPr/>
          <p:nvPr/>
        </p:nvSpPr>
        <p:spPr>
          <a:xfrm>
            <a:off x="444961" y="3378960"/>
            <a:ext cx="7065668" cy="2169825"/>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Deliverables: </a:t>
            </a:r>
            <a:endParaRPr lang="ru-RU" b="1" dirty="0">
              <a:solidFill>
                <a:srgbClr val="D7090C"/>
              </a:solidFill>
              <a:latin typeface="Arial" pitchFamily="34" charset="0"/>
              <a:cs typeface="Arial" pitchFamily="34" charset="0"/>
            </a:endParaRPr>
          </a:p>
          <a:p>
            <a:pPr marL="342934" indent="-342934" algn="just"/>
            <a:endParaRPr lang="en-US" sz="1300" b="1" dirty="0">
              <a:solidFill>
                <a:srgbClr val="D7090C"/>
              </a:solidFill>
              <a:latin typeface="Arial" pitchFamily="34" charset="0"/>
              <a:cs typeface="Arial" pitchFamily="34" charset="0"/>
            </a:endParaRPr>
          </a:p>
          <a:p>
            <a:pPr marL="285750" indent="-285750" algn="just">
              <a:buFont typeface="Arial" panose="020B0604020202020204" pitchFamily="34" charset="0"/>
              <a:buChar char="•"/>
            </a:pPr>
            <a:r>
              <a:rPr lang="en-US" sz="1300" dirty="0">
                <a:latin typeface="Arial" pitchFamily="34" charset="0"/>
                <a:cs typeface="Arial" pitchFamily="34" charset="0"/>
              </a:rPr>
              <a:t>Test Strategy is introduced and followed</a:t>
            </a:r>
          </a:p>
          <a:p>
            <a:pPr marL="285750" indent="-285750" algn="just">
              <a:buFont typeface="Arial" panose="020B0604020202020204" pitchFamily="34" charset="0"/>
              <a:buChar char="•"/>
            </a:pPr>
            <a:r>
              <a:rPr lang="en-US" sz="1300" dirty="0">
                <a:latin typeface="Arial" pitchFamily="34" charset="0"/>
                <a:cs typeface="Arial" pitchFamily="34" charset="0"/>
              </a:rPr>
              <a:t>Overall Test Scope is identified</a:t>
            </a:r>
          </a:p>
          <a:p>
            <a:pPr marL="285750" indent="-285750" algn="just">
              <a:buFont typeface="Arial" panose="020B0604020202020204" pitchFamily="34" charset="0"/>
              <a:buChar char="•"/>
            </a:pPr>
            <a:r>
              <a:rPr lang="en-US" sz="1300" dirty="0">
                <a:latin typeface="Arial" pitchFamily="34" charset="0"/>
                <a:cs typeface="Arial" pitchFamily="34" charset="0"/>
              </a:rPr>
              <a:t>Performance testing framework (description and documentation)</a:t>
            </a:r>
          </a:p>
          <a:p>
            <a:pPr marL="285750" indent="-285750" algn="just">
              <a:buFont typeface="Arial" panose="020B0604020202020204" pitchFamily="34" charset="0"/>
              <a:buChar char="•"/>
            </a:pPr>
            <a:r>
              <a:rPr lang="en-US" sz="1300" dirty="0">
                <a:latin typeface="Arial" pitchFamily="34" charset="0"/>
                <a:cs typeface="Arial" pitchFamily="34" charset="0"/>
              </a:rPr>
              <a:t>Scenarios and scripts automated (Smoke, load, scalability, stability)</a:t>
            </a:r>
          </a:p>
          <a:p>
            <a:pPr marL="285750" indent="-285750" algn="just">
              <a:buFont typeface="Arial" panose="020B0604020202020204" pitchFamily="34" charset="0"/>
              <a:buChar char="•"/>
            </a:pPr>
            <a:r>
              <a:rPr lang="en-US" sz="1300" dirty="0">
                <a:latin typeface="Arial" pitchFamily="34" charset="0"/>
                <a:cs typeface="Arial" pitchFamily="34" charset="0"/>
              </a:rPr>
              <a:t>Customer issues analyzed (application, DB, infrastructure)</a:t>
            </a:r>
          </a:p>
          <a:p>
            <a:pPr marL="285750" indent="-285750" algn="just">
              <a:buFont typeface="Arial" panose="020B0604020202020204" pitchFamily="34" charset="0"/>
              <a:buChar char="•"/>
            </a:pPr>
            <a:r>
              <a:rPr lang="en-US" sz="1300" dirty="0">
                <a:latin typeface="Arial" pitchFamily="34" charset="0"/>
                <a:cs typeface="Arial" pitchFamily="34" charset="0"/>
              </a:rPr>
              <a:t>Recommendation provided</a:t>
            </a:r>
          </a:p>
          <a:p>
            <a:pPr marL="285750" indent="-285750" algn="just">
              <a:buFont typeface="Arial" panose="020B0604020202020204" pitchFamily="34" charset="0"/>
              <a:buChar char="•"/>
            </a:pPr>
            <a:r>
              <a:rPr lang="en-US" sz="1300" dirty="0">
                <a:latin typeface="Arial" pitchFamily="34" charset="0"/>
                <a:cs typeface="Arial" pitchFamily="34" charset="0"/>
              </a:rPr>
              <a:t>CI configured</a:t>
            </a:r>
          </a:p>
          <a:p>
            <a:pPr marL="285750" indent="-285750" algn="just">
              <a:buFont typeface="Arial" panose="020B0604020202020204" pitchFamily="34" charset="0"/>
              <a:buChar char="•"/>
            </a:pPr>
            <a:r>
              <a:rPr lang="en-US" sz="1300" dirty="0">
                <a:latin typeface="Arial" pitchFamily="34" charset="0"/>
                <a:cs typeface="Arial" pitchFamily="34" charset="0"/>
              </a:rPr>
              <a:t>Daily ongoing automated reports and recommendation</a:t>
            </a:r>
          </a:p>
        </p:txBody>
      </p:sp>
      <p:sp>
        <p:nvSpPr>
          <p:cNvPr id="12" name="Rectangle 11"/>
          <p:cNvSpPr/>
          <p:nvPr/>
        </p:nvSpPr>
        <p:spPr>
          <a:xfrm>
            <a:off x="444961" y="1209135"/>
            <a:ext cx="7743786" cy="2169825"/>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Approach: </a:t>
            </a:r>
            <a:endParaRPr lang="ru-RU" b="1" dirty="0">
              <a:solidFill>
                <a:srgbClr val="D7090C"/>
              </a:solidFill>
              <a:latin typeface="Arial" pitchFamily="34" charset="0"/>
              <a:cs typeface="Arial" pitchFamily="34" charset="0"/>
            </a:endParaRPr>
          </a:p>
          <a:p>
            <a:pPr marL="342934" indent="-342934" algn="just"/>
            <a:endParaRPr lang="ru-RU" sz="1300" dirty="0">
              <a:latin typeface="Arial" pitchFamily="34" charset="0"/>
              <a:cs typeface="Arial" pitchFamily="34" charset="0"/>
            </a:endParaRPr>
          </a:p>
          <a:p>
            <a:pPr marL="285750" indent="-285750" algn="just">
              <a:buFont typeface="Arial" panose="020B0604020202020204" pitchFamily="34" charset="0"/>
              <a:buChar char="•"/>
            </a:pPr>
            <a:r>
              <a:rPr lang="en-US" sz="1300" dirty="0">
                <a:latin typeface="Arial" pitchFamily="34" charset="0"/>
                <a:cs typeface="Arial" pitchFamily="34" charset="0"/>
              </a:rPr>
              <a:t>Implementation of structured performance testing life cycle</a:t>
            </a:r>
          </a:p>
          <a:p>
            <a:pPr marL="285750" indent="-285750" algn="just">
              <a:buFont typeface="Arial" panose="020B0604020202020204" pitchFamily="34" charset="0"/>
              <a:buChar char="•"/>
            </a:pPr>
            <a:r>
              <a:rPr lang="en-US" sz="1300" dirty="0">
                <a:latin typeface="Arial" pitchFamily="34" charset="0"/>
                <a:cs typeface="Arial" pitchFamily="34" charset="0"/>
              </a:rPr>
              <a:t>Integration of performance testing in continuous integration </a:t>
            </a:r>
          </a:p>
          <a:p>
            <a:pPr marL="285750" indent="-285750" algn="just">
              <a:buFont typeface="Arial" panose="020B0604020202020204" pitchFamily="34" charset="0"/>
              <a:buChar char="•"/>
            </a:pPr>
            <a:r>
              <a:rPr lang="en-US" sz="1300" dirty="0">
                <a:latin typeface="Arial" pitchFamily="34" charset="0"/>
                <a:cs typeface="Arial" pitchFamily="34" charset="0"/>
              </a:rPr>
              <a:t>Automation of repetitive performance testing pipeline (smoke, load, scalability, stability, error detection)</a:t>
            </a:r>
          </a:p>
          <a:p>
            <a:pPr marL="285750" indent="-285750" algn="just">
              <a:buFont typeface="Arial" panose="020B0604020202020204" pitchFamily="34" charset="0"/>
              <a:buChar char="•"/>
            </a:pPr>
            <a:r>
              <a:rPr lang="en-US" sz="1300" dirty="0">
                <a:latin typeface="Arial" pitchFamily="34" charset="0"/>
                <a:cs typeface="Arial" pitchFamily="34" charset="0"/>
              </a:rPr>
              <a:t>Maximal metric measurement with afterward analysis</a:t>
            </a:r>
          </a:p>
          <a:p>
            <a:pPr marL="285750" indent="-285750" algn="just">
              <a:buFont typeface="Arial" panose="020B0604020202020204" pitchFamily="34" charset="0"/>
              <a:buChar char="•"/>
            </a:pPr>
            <a:r>
              <a:rPr lang="en-US" sz="1300" dirty="0">
                <a:latin typeface="Arial" pitchFamily="34" charset="0"/>
                <a:cs typeface="Arial" pitchFamily="34" charset="0"/>
              </a:rPr>
              <a:t>Maximal automatize of routine activities (data preparation and first analysis)</a:t>
            </a:r>
          </a:p>
          <a:p>
            <a:pPr marL="285750" indent="-285750" algn="just">
              <a:buFont typeface="Arial" panose="020B0604020202020204" pitchFamily="34" charset="0"/>
              <a:buChar char="•"/>
            </a:pPr>
            <a:r>
              <a:rPr lang="en-US" sz="1300" dirty="0">
                <a:latin typeface="Arial" pitchFamily="34" charset="0"/>
                <a:cs typeface="Arial" pitchFamily="34" charset="0"/>
              </a:rPr>
              <a:t>Tight communication with onshore development team and customer teams</a:t>
            </a:r>
          </a:p>
          <a:p>
            <a:pPr marL="742937" lvl="1" indent="-285750" algn="just">
              <a:buFont typeface="Arial" panose="020B0604020202020204" pitchFamily="34" charset="0"/>
              <a:buChar char="•"/>
            </a:pPr>
            <a:endParaRPr lang="en-US" sz="1300" dirty="0">
              <a:latin typeface="Arial" pitchFamily="34" charset="0"/>
              <a:cs typeface="Arial" pitchFamily="34" charset="0"/>
            </a:endParaRPr>
          </a:p>
        </p:txBody>
      </p:sp>
    </p:spTree>
    <p:extLst>
      <p:ext uri="{BB962C8B-B14F-4D97-AF65-F5344CB8AC3E}">
        <p14:creationId xmlns:p14="http://schemas.microsoft.com/office/powerpoint/2010/main" val="253765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TaaS</a:t>
            </a:r>
            <a:r>
              <a:rPr lang="en-US" dirty="0"/>
              <a:t>: Performance testing</a:t>
            </a:r>
          </a:p>
        </p:txBody>
      </p:sp>
      <p:sp>
        <p:nvSpPr>
          <p:cNvPr id="3" name="Date Placeholder 2"/>
          <p:cNvSpPr>
            <a:spLocks noGrp="1"/>
          </p:cNvSpPr>
          <p:nvPr>
            <p:ph type="dt" sz="half" idx="10"/>
          </p:nvPr>
        </p:nvSpPr>
        <p:spPr/>
        <p:txBody>
          <a:bodyPr/>
          <a:lstStyle/>
          <a:p>
            <a:fld id="{1C72B09A-EAFE-409D-9377-9DBD100A29FA}" type="datetime1">
              <a:rPr lang="nb-NO" smtClean="0"/>
              <a:t>19.02.2019</a:t>
            </a:fld>
            <a:endParaRPr lang="nb-NO" dirty="0"/>
          </a:p>
        </p:txBody>
      </p:sp>
      <p:sp>
        <p:nvSpPr>
          <p:cNvPr id="4" name="Slide Number Placeholder 3"/>
          <p:cNvSpPr>
            <a:spLocks noGrp="1"/>
          </p:cNvSpPr>
          <p:nvPr>
            <p:ph type="sldNum" sz="quarter" idx="12"/>
          </p:nvPr>
        </p:nvSpPr>
        <p:spPr/>
        <p:txBody>
          <a:bodyPr/>
          <a:lstStyle/>
          <a:p>
            <a:r>
              <a:rPr lang="nb-NO"/>
              <a:t>/      </a:t>
            </a:r>
            <a:fld id="{D6197CBF-E606-4ECF-84A1-A353AC3F4555}" type="slidenum">
              <a:rPr lang="nb-NO" smtClean="0"/>
              <a:pPr/>
              <a:t>2</a:t>
            </a:fld>
            <a:endParaRPr lang="nb-NO" dirty="0"/>
          </a:p>
        </p:txBody>
      </p:sp>
      <p:sp>
        <p:nvSpPr>
          <p:cNvPr id="9" name="Rectangle 8"/>
          <p:cNvSpPr/>
          <p:nvPr/>
        </p:nvSpPr>
        <p:spPr>
          <a:xfrm>
            <a:off x="419955" y="915194"/>
            <a:ext cx="8072002" cy="2185214"/>
          </a:xfrm>
          <a:prstGeom prst="rect">
            <a:avLst/>
          </a:prstGeom>
        </p:spPr>
        <p:txBody>
          <a:bodyPr wrap="square">
            <a:spAutoFit/>
          </a:bodyPr>
          <a:lstStyle/>
          <a:p>
            <a:pPr marL="342934" indent="-342934" algn="just"/>
            <a:r>
              <a:rPr lang="en-US" sz="2800" b="1" dirty="0">
                <a:solidFill>
                  <a:srgbClr val="D7090C"/>
                </a:solidFill>
                <a:latin typeface="Arial" pitchFamily="34" charset="0"/>
                <a:cs typeface="Arial" pitchFamily="34" charset="0"/>
              </a:rPr>
              <a:t>Description: </a:t>
            </a:r>
          </a:p>
          <a:p>
            <a:pPr algn="just"/>
            <a:r>
              <a:rPr lang="en-US" dirty="0">
                <a:latin typeface="Arial" pitchFamily="34" charset="0"/>
                <a:cs typeface="Arial" pitchFamily="34" charset="0"/>
              </a:rPr>
              <a:t>Some huge Icelandic bank, had a request for checking their application performance during their migration from archaic technology to .NET services. Application is to be integrated with a lot of third party system and consist of three layers. The test team was responsible not only for searching bugs and creating performance testing framework, but also for teaching client for performance testing skills</a:t>
            </a:r>
          </a:p>
        </p:txBody>
      </p:sp>
      <p:sp>
        <p:nvSpPr>
          <p:cNvPr id="10" name="Rectangle 9"/>
          <p:cNvSpPr/>
          <p:nvPr/>
        </p:nvSpPr>
        <p:spPr>
          <a:xfrm>
            <a:off x="419955" y="3505994"/>
            <a:ext cx="8072002" cy="2108269"/>
          </a:xfrm>
          <a:prstGeom prst="rect">
            <a:avLst/>
          </a:prstGeom>
        </p:spPr>
        <p:txBody>
          <a:bodyPr wrap="square">
            <a:spAutoFit/>
          </a:bodyPr>
          <a:lstStyle/>
          <a:p>
            <a:pPr marL="342934" indent="-342934" algn="just"/>
            <a:r>
              <a:rPr lang="en-US" sz="2800" b="1" dirty="0">
                <a:solidFill>
                  <a:srgbClr val="D7090C"/>
                </a:solidFill>
                <a:latin typeface="Arial" pitchFamily="34" charset="0"/>
                <a:cs typeface="Arial" pitchFamily="34" charset="0"/>
              </a:rPr>
              <a:t>Challenges: </a:t>
            </a:r>
          </a:p>
          <a:p>
            <a:pPr marL="285750" indent="-285750" algn="just">
              <a:buFont typeface="Arial" panose="020B0604020202020204" pitchFamily="34" charset="0"/>
              <a:buChar char="•"/>
            </a:pPr>
            <a:r>
              <a:rPr lang="en-US" dirty="0">
                <a:latin typeface="Arial" pitchFamily="34" charset="0"/>
                <a:cs typeface="Arial" pitchFamily="34" charset="0"/>
              </a:rPr>
              <a:t>No documented knowledge about the system</a:t>
            </a:r>
          </a:p>
          <a:p>
            <a:pPr marL="285750" indent="-285750" algn="just">
              <a:buFont typeface="Arial" panose="020B0604020202020204" pitchFamily="34" charset="0"/>
              <a:buChar char="•"/>
            </a:pPr>
            <a:r>
              <a:rPr lang="en-US" dirty="0">
                <a:latin typeface="Arial" pitchFamily="34" charset="0"/>
                <a:cs typeface="Arial" pitchFamily="34" charset="0"/>
              </a:rPr>
              <a:t>No special environment and no any test data</a:t>
            </a:r>
          </a:p>
          <a:p>
            <a:pPr marL="285750" indent="-285750" algn="just">
              <a:buFont typeface="Arial" panose="020B0604020202020204" pitchFamily="34" charset="0"/>
              <a:buChar char="•"/>
            </a:pPr>
            <a:r>
              <a:rPr lang="en-US" dirty="0">
                <a:latin typeface="Arial" pitchFamily="34" charset="0"/>
                <a:cs typeface="Arial" pitchFamily="34" charset="0"/>
              </a:rPr>
              <a:t>No knowledge and expectation about performance testing</a:t>
            </a:r>
          </a:p>
          <a:p>
            <a:pPr marL="285750" indent="-285750" algn="just">
              <a:buFont typeface="Arial" panose="020B0604020202020204" pitchFamily="34" charset="0"/>
              <a:buChar char="•"/>
            </a:pPr>
            <a:r>
              <a:rPr lang="en-US" dirty="0">
                <a:latin typeface="Arial" pitchFamily="34" charset="0"/>
                <a:cs typeface="Arial" pitchFamily="34" charset="0"/>
              </a:rPr>
              <a:t>No accesses</a:t>
            </a:r>
          </a:p>
          <a:p>
            <a:pPr marL="285750" indent="-285750" algn="just">
              <a:buFont typeface="Arial" panose="020B0604020202020204" pitchFamily="34" charset="0"/>
              <a:buChar char="•"/>
            </a:pPr>
            <a:r>
              <a:rPr lang="en-US" dirty="0">
                <a:latin typeface="Arial" pitchFamily="34" charset="0"/>
                <a:cs typeface="Arial" pitchFamily="34" charset="0"/>
              </a:rPr>
              <a:t>No monitoring system</a:t>
            </a:r>
          </a:p>
          <a:p>
            <a:pPr algn="just"/>
            <a:endParaRPr lang="en-US" sz="1300" dirty="0">
              <a:latin typeface="Arial" pitchFamily="34" charset="0"/>
              <a:cs typeface="Arial" pitchFamily="34" charset="0"/>
            </a:endParaRPr>
          </a:p>
        </p:txBody>
      </p:sp>
    </p:spTree>
    <p:extLst>
      <p:ext uri="{BB962C8B-B14F-4D97-AF65-F5344CB8AC3E}">
        <p14:creationId xmlns:p14="http://schemas.microsoft.com/office/powerpoint/2010/main" val="84945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4E1-FEDC-4216-815E-7EEFE6B0CFDF}"/>
              </a:ext>
            </a:extLst>
          </p:cNvPr>
          <p:cNvSpPr>
            <a:spLocks noGrp="1"/>
          </p:cNvSpPr>
          <p:nvPr>
            <p:ph type="title"/>
          </p:nvPr>
        </p:nvSpPr>
        <p:spPr/>
        <p:txBody>
          <a:bodyPr>
            <a:normAutofit/>
          </a:bodyPr>
          <a:lstStyle/>
          <a:p>
            <a:endParaRPr lang="en-US" dirty="0"/>
          </a:p>
        </p:txBody>
      </p:sp>
      <p:graphicFrame>
        <p:nvGraphicFramePr>
          <p:cNvPr id="6" name="Content Placeholder 5">
            <a:extLst>
              <a:ext uri="{FF2B5EF4-FFF2-40B4-BE49-F238E27FC236}">
                <a16:creationId xmlns:a16="http://schemas.microsoft.com/office/drawing/2014/main" id="{62484468-3578-4565-8FAD-596BD3AD6895}"/>
              </a:ext>
            </a:extLst>
          </p:cNvPr>
          <p:cNvGraphicFramePr>
            <a:graphicFrameLocks noGrp="1"/>
          </p:cNvGraphicFramePr>
          <p:nvPr>
            <p:ph idx="1"/>
            <p:extLst>
              <p:ext uri="{D42A27DB-BD31-4B8C-83A1-F6EECF244321}">
                <p14:modId xmlns:p14="http://schemas.microsoft.com/office/powerpoint/2010/main" val="329950903"/>
              </p:ext>
            </p:extLst>
          </p:nvPr>
        </p:nvGraphicFramePr>
        <p:xfrm>
          <a:off x="531813" y="1481138"/>
          <a:ext cx="8101012" cy="4468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94BDD7D-4C55-4B08-B4F3-9B3AC3D32DDC}"/>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C5AF10FF-A61C-4D59-8B80-CAC2F5BB4CA8}"/>
              </a:ext>
            </a:extLst>
          </p:cNvPr>
          <p:cNvSpPr>
            <a:spLocks noGrp="1"/>
          </p:cNvSpPr>
          <p:nvPr>
            <p:ph type="sldNum" sz="quarter" idx="12"/>
          </p:nvPr>
        </p:nvSpPr>
        <p:spPr/>
        <p:txBody>
          <a:bodyPr/>
          <a:lstStyle/>
          <a:p>
            <a:r>
              <a:rPr lang="nb-NO"/>
              <a:t>/      </a:t>
            </a:r>
            <a:fld id="{D6197CBF-E606-4ECF-84A1-A353AC3F4555}" type="slidenum">
              <a:rPr lang="nb-NO" smtClean="0"/>
              <a:pPr/>
              <a:t>20</a:t>
            </a:fld>
            <a:endParaRPr lang="nb-NO" dirty="0"/>
          </a:p>
        </p:txBody>
      </p:sp>
    </p:spTree>
    <p:extLst>
      <p:ext uri="{BB962C8B-B14F-4D97-AF65-F5344CB8AC3E}">
        <p14:creationId xmlns:p14="http://schemas.microsoft.com/office/powerpoint/2010/main" val="1313960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Report </a:t>
            </a:r>
            <a:br>
              <a:rPr lang="en-US" dirty="0"/>
            </a:br>
            <a:r>
              <a:rPr lang="en-US" dirty="0"/>
              <a:t>generation</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21</a:t>
            </a:fld>
            <a:endParaRPr lang="nb-NO" dirty="0"/>
          </a:p>
        </p:txBody>
      </p:sp>
      <p:pic>
        <p:nvPicPr>
          <p:cNvPr id="6" name="Picture 5">
            <a:extLst>
              <a:ext uri="{FF2B5EF4-FFF2-40B4-BE49-F238E27FC236}">
                <a16:creationId xmlns:a16="http://schemas.microsoft.com/office/drawing/2014/main" id="{C681E03B-A476-45BC-A633-13C45C911425}"/>
              </a:ext>
            </a:extLst>
          </p:cNvPr>
          <p:cNvPicPr>
            <a:picLocks noChangeAspect="1"/>
          </p:cNvPicPr>
          <p:nvPr/>
        </p:nvPicPr>
        <p:blipFill>
          <a:blip r:embed="rId2"/>
          <a:stretch>
            <a:fillRect/>
          </a:stretch>
        </p:blipFill>
        <p:spPr>
          <a:xfrm>
            <a:off x="2536675" y="77597"/>
            <a:ext cx="6608913" cy="6353044"/>
          </a:xfrm>
          <a:prstGeom prst="rect">
            <a:avLst/>
          </a:prstGeom>
        </p:spPr>
      </p:pic>
    </p:spTree>
    <p:extLst>
      <p:ext uri="{BB962C8B-B14F-4D97-AF65-F5344CB8AC3E}">
        <p14:creationId xmlns:p14="http://schemas.microsoft.com/office/powerpoint/2010/main" val="90247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Report </a:t>
            </a:r>
            <a:br>
              <a:rPr lang="en-US" dirty="0"/>
            </a:br>
            <a:r>
              <a:rPr lang="en-US" dirty="0"/>
              <a:t>generation</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22</a:t>
            </a:fld>
            <a:endParaRPr lang="nb-NO" dirty="0"/>
          </a:p>
        </p:txBody>
      </p:sp>
      <p:pic>
        <p:nvPicPr>
          <p:cNvPr id="10" name="Picture 9">
            <a:extLst>
              <a:ext uri="{FF2B5EF4-FFF2-40B4-BE49-F238E27FC236}">
                <a16:creationId xmlns:a16="http://schemas.microsoft.com/office/drawing/2014/main" id="{70BB6E3A-332A-4A1A-9564-0BBFC563B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49" y="1196074"/>
            <a:ext cx="8378863" cy="5182394"/>
          </a:xfrm>
          <a:prstGeom prst="rect">
            <a:avLst/>
          </a:prstGeom>
        </p:spPr>
      </p:pic>
      <p:sp>
        <p:nvSpPr>
          <p:cNvPr id="11" name="Прямоугольник 7">
            <a:extLst>
              <a:ext uri="{FF2B5EF4-FFF2-40B4-BE49-F238E27FC236}">
                <a16:creationId xmlns:a16="http://schemas.microsoft.com/office/drawing/2014/main" id="{B171CB03-BEA3-40A4-80E6-6B7F126C4F1F}"/>
              </a:ext>
            </a:extLst>
          </p:cNvPr>
          <p:cNvSpPr/>
          <p:nvPr/>
        </p:nvSpPr>
        <p:spPr>
          <a:xfrm>
            <a:off x="4351660" y="6039892"/>
            <a:ext cx="3671229"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date</a:t>
            </a:r>
            <a:endParaRPr lang="ru-RU" sz="2800" dirty="0"/>
          </a:p>
        </p:txBody>
      </p:sp>
    </p:spTree>
    <p:extLst>
      <p:ext uri="{BB962C8B-B14F-4D97-AF65-F5344CB8AC3E}">
        <p14:creationId xmlns:p14="http://schemas.microsoft.com/office/powerpoint/2010/main" val="332129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Report </a:t>
            </a:r>
            <a:br>
              <a:rPr lang="en-US" dirty="0"/>
            </a:br>
            <a:r>
              <a:rPr lang="en-US" dirty="0"/>
              <a:t>generation</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23</a:t>
            </a:fld>
            <a:endParaRPr lang="nb-NO" dirty="0"/>
          </a:p>
        </p:txBody>
      </p:sp>
      <p:pic>
        <p:nvPicPr>
          <p:cNvPr id="7" name="Picture 6">
            <a:extLst>
              <a:ext uri="{FF2B5EF4-FFF2-40B4-BE49-F238E27FC236}">
                <a16:creationId xmlns:a16="http://schemas.microsoft.com/office/drawing/2014/main" id="{FD9928EB-B563-4BC8-8F01-239BAA7DCE1A}"/>
              </a:ext>
            </a:extLst>
          </p:cNvPr>
          <p:cNvPicPr>
            <a:picLocks noChangeAspect="1"/>
          </p:cNvPicPr>
          <p:nvPr/>
        </p:nvPicPr>
        <p:blipFill>
          <a:blip r:embed="rId2"/>
          <a:stretch>
            <a:fillRect/>
          </a:stretch>
        </p:blipFill>
        <p:spPr>
          <a:xfrm>
            <a:off x="77765" y="1296194"/>
            <a:ext cx="9067823" cy="4929326"/>
          </a:xfrm>
          <a:prstGeom prst="rect">
            <a:avLst/>
          </a:prstGeom>
        </p:spPr>
      </p:pic>
      <p:sp>
        <p:nvSpPr>
          <p:cNvPr id="8" name="Прямоугольник 8">
            <a:extLst>
              <a:ext uri="{FF2B5EF4-FFF2-40B4-BE49-F238E27FC236}">
                <a16:creationId xmlns:a16="http://schemas.microsoft.com/office/drawing/2014/main" id="{32D8E652-A852-4100-9B9B-335F551E62C1}"/>
              </a:ext>
            </a:extLst>
          </p:cNvPr>
          <p:cNvSpPr/>
          <p:nvPr/>
        </p:nvSpPr>
        <p:spPr>
          <a:xfrm>
            <a:off x="676251" y="5700277"/>
            <a:ext cx="8087543"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10      20     30     40     50      60    70      80    90    100  </a:t>
            </a:r>
            <a:endParaRPr lang="ru-RU" sz="2400" dirty="0"/>
          </a:p>
        </p:txBody>
      </p:sp>
      <p:sp>
        <p:nvSpPr>
          <p:cNvPr id="9" name="Прямоугольник 9">
            <a:extLst>
              <a:ext uri="{FF2B5EF4-FFF2-40B4-BE49-F238E27FC236}">
                <a16:creationId xmlns:a16="http://schemas.microsoft.com/office/drawing/2014/main" id="{159A8494-813B-4A46-BA2A-FBFC5CFDBC83}"/>
              </a:ext>
            </a:extLst>
          </p:cNvPr>
          <p:cNvSpPr/>
          <p:nvPr/>
        </p:nvSpPr>
        <p:spPr>
          <a:xfrm>
            <a:off x="77765" y="1344811"/>
            <a:ext cx="1007620" cy="4832092"/>
          </a:xfrm>
          <a:prstGeom prst="rect">
            <a:avLst/>
          </a:prstGeom>
        </p:spPr>
        <p:txBody>
          <a:bodyPr vert="horz" wrap="square">
            <a:spAutoFit/>
          </a:bodyPr>
          <a:lstStyle/>
          <a:p>
            <a:r>
              <a:rPr lang="en-US" sz="2800" b="1" dirty="0">
                <a:latin typeface="Arial" panose="020B0604020202020204" pitchFamily="34" charset="0"/>
                <a:cs typeface="Arial" panose="020B0604020202020204" pitchFamily="34" charset="0"/>
              </a:rPr>
              <a:t>500</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2500</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0</a:t>
            </a:r>
            <a:endParaRPr lang="ru-RU" sz="2800" dirty="0"/>
          </a:p>
        </p:txBody>
      </p:sp>
    </p:spTree>
    <p:extLst>
      <p:ext uri="{BB962C8B-B14F-4D97-AF65-F5344CB8AC3E}">
        <p14:creationId xmlns:p14="http://schemas.microsoft.com/office/powerpoint/2010/main" val="120785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EBCB-1F86-41E2-A43E-C6E7964A2C9F}"/>
              </a:ext>
            </a:extLst>
          </p:cNvPr>
          <p:cNvSpPr>
            <a:spLocks noGrp="1"/>
          </p:cNvSpPr>
          <p:nvPr>
            <p:ph type="title"/>
          </p:nvPr>
        </p:nvSpPr>
        <p:spPr/>
        <p:txBody>
          <a:bodyPr/>
          <a:lstStyle/>
          <a:p>
            <a:r>
              <a:rPr lang="en-US" dirty="0"/>
              <a:t>Report generation</a:t>
            </a:r>
          </a:p>
        </p:txBody>
      </p:sp>
      <p:sp>
        <p:nvSpPr>
          <p:cNvPr id="3" name="Content Placeholder 2">
            <a:extLst>
              <a:ext uri="{FF2B5EF4-FFF2-40B4-BE49-F238E27FC236}">
                <a16:creationId xmlns:a16="http://schemas.microsoft.com/office/drawing/2014/main" id="{B7FF3E4D-AED2-45CB-8B33-E8709CFD46E0}"/>
              </a:ext>
            </a:extLst>
          </p:cNvPr>
          <p:cNvSpPr>
            <a:spLocks noGrp="1"/>
          </p:cNvSpPr>
          <p:nvPr>
            <p:ph idx="1"/>
          </p:nvPr>
        </p:nvSpPr>
        <p:spPr/>
        <p:txBody>
          <a:bodyPr/>
          <a:lstStyle/>
          <a:p>
            <a:r>
              <a:rPr lang="en-US" dirty="0"/>
              <a:t>Based on typical log files reports should be divided on next parts:</a:t>
            </a:r>
          </a:p>
          <a:p>
            <a:r>
              <a:rPr lang="en-US" dirty="0"/>
              <a:t>Summary report – show only things which go bad</a:t>
            </a:r>
          </a:p>
          <a:p>
            <a:r>
              <a:rPr lang="en-US" dirty="0"/>
              <a:t>Aggregated report  -- describe all measurements with all statistics and graphs</a:t>
            </a:r>
          </a:p>
          <a:p>
            <a:r>
              <a:rPr lang="en-US" dirty="0"/>
              <a:t>Interactive report – should give full access to all historical data with possibility to compare, filter, split and unite different data types and measurements. </a:t>
            </a:r>
          </a:p>
          <a:p>
            <a:pPr lvl="1"/>
            <a:r>
              <a:rPr lang="en-US" dirty="0"/>
              <a:t>It should be some application with visualization of data</a:t>
            </a:r>
          </a:p>
          <a:p>
            <a:pPr lvl="1"/>
            <a:r>
              <a:rPr lang="en-US" dirty="0"/>
              <a:t>Should provide access to all history of data</a:t>
            </a:r>
          </a:p>
          <a:p>
            <a:pPr lvl="1"/>
            <a:r>
              <a:rPr lang="en-US" dirty="0"/>
              <a:t>Should provide access for all involved person</a:t>
            </a:r>
          </a:p>
          <a:p>
            <a:pPr lvl="1"/>
            <a:r>
              <a:rPr lang="en-US" dirty="0"/>
              <a:t>Should provide export raw data for analysis in external tools</a:t>
            </a:r>
          </a:p>
          <a:p>
            <a:pPr lvl="1"/>
            <a:r>
              <a:rPr lang="en-US" dirty="0"/>
              <a:t>Should be possibility to compare results and </a:t>
            </a:r>
            <a:r>
              <a:rPr lang="en-US"/>
              <a:t>measurement between </a:t>
            </a:r>
            <a:r>
              <a:rPr lang="en-US" dirty="0"/>
              <a:t>dates, loads, layers and others….</a:t>
            </a:r>
          </a:p>
          <a:p>
            <a:endParaRPr lang="en-US" dirty="0"/>
          </a:p>
        </p:txBody>
      </p:sp>
      <p:sp>
        <p:nvSpPr>
          <p:cNvPr id="4" name="Date Placeholder 3">
            <a:extLst>
              <a:ext uri="{FF2B5EF4-FFF2-40B4-BE49-F238E27FC236}">
                <a16:creationId xmlns:a16="http://schemas.microsoft.com/office/drawing/2014/main" id="{DA968C2C-D929-4B4A-B324-C9062A5A6B02}"/>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689538D-F2B9-4980-A3AD-4FE263A57353}"/>
              </a:ext>
            </a:extLst>
          </p:cNvPr>
          <p:cNvSpPr>
            <a:spLocks noGrp="1"/>
          </p:cNvSpPr>
          <p:nvPr>
            <p:ph type="sldNum" sz="quarter" idx="12"/>
          </p:nvPr>
        </p:nvSpPr>
        <p:spPr/>
        <p:txBody>
          <a:bodyPr/>
          <a:lstStyle/>
          <a:p>
            <a:r>
              <a:rPr lang="nb-NO"/>
              <a:t>/      </a:t>
            </a:r>
            <a:fld id="{D6197CBF-E606-4ECF-84A1-A353AC3F4555}" type="slidenum">
              <a:rPr lang="nb-NO" smtClean="0"/>
              <a:pPr/>
              <a:t>24</a:t>
            </a:fld>
            <a:endParaRPr lang="nb-NO" dirty="0"/>
          </a:p>
        </p:txBody>
      </p:sp>
    </p:spTree>
    <p:extLst>
      <p:ext uri="{BB962C8B-B14F-4D97-AF65-F5344CB8AC3E}">
        <p14:creationId xmlns:p14="http://schemas.microsoft.com/office/powerpoint/2010/main" val="81145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4E1-FEDC-4216-815E-7EEFE6B0CFDF}"/>
              </a:ext>
            </a:extLst>
          </p:cNvPr>
          <p:cNvSpPr>
            <a:spLocks noGrp="1"/>
          </p:cNvSpPr>
          <p:nvPr>
            <p:ph type="title"/>
          </p:nvPr>
        </p:nvSpPr>
        <p:spPr/>
        <p:txBody>
          <a:bodyPr>
            <a:normAutofit/>
          </a:bodyPr>
          <a:lstStyle/>
          <a:p>
            <a:endParaRPr lang="en-US" dirty="0"/>
          </a:p>
        </p:txBody>
      </p:sp>
      <p:graphicFrame>
        <p:nvGraphicFramePr>
          <p:cNvPr id="6" name="Content Placeholder 5">
            <a:extLst>
              <a:ext uri="{FF2B5EF4-FFF2-40B4-BE49-F238E27FC236}">
                <a16:creationId xmlns:a16="http://schemas.microsoft.com/office/drawing/2014/main" id="{62484468-3578-4565-8FAD-596BD3AD6895}"/>
              </a:ext>
            </a:extLst>
          </p:cNvPr>
          <p:cNvGraphicFramePr>
            <a:graphicFrameLocks noGrp="1"/>
          </p:cNvGraphicFramePr>
          <p:nvPr>
            <p:ph idx="1"/>
            <p:extLst>
              <p:ext uri="{D42A27DB-BD31-4B8C-83A1-F6EECF244321}">
                <p14:modId xmlns:p14="http://schemas.microsoft.com/office/powerpoint/2010/main" val="3498107493"/>
              </p:ext>
            </p:extLst>
          </p:nvPr>
        </p:nvGraphicFramePr>
        <p:xfrm>
          <a:off x="531813" y="1481138"/>
          <a:ext cx="8101012" cy="4468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94BDD7D-4C55-4B08-B4F3-9B3AC3D32DDC}"/>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C5AF10FF-A61C-4D59-8B80-CAC2F5BB4CA8}"/>
              </a:ext>
            </a:extLst>
          </p:cNvPr>
          <p:cNvSpPr>
            <a:spLocks noGrp="1"/>
          </p:cNvSpPr>
          <p:nvPr>
            <p:ph type="sldNum" sz="quarter" idx="12"/>
          </p:nvPr>
        </p:nvSpPr>
        <p:spPr/>
        <p:txBody>
          <a:bodyPr/>
          <a:lstStyle/>
          <a:p>
            <a:r>
              <a:rPr lang="nb-NO"/>
              <a:t>/      </a:t>
            </a:r>
            <a:fld id="{D6197CBF-E606-4ECF-84A1-A353AC3F4555}" type="slidenum">
              <a:rPr lang="nb-NO" smtClean="0"/>
              <a:pPr/>
              <a:t>25</a:t>
            </a:fld>
            <a:endParaRPr lang="nb-NO" dirty="0"/>
          </a:p>
        </p:txBody>
      </p:sp>
    </p:spTree>
    <p:extLst>
      <p:ext uri="{BB962C8B-B14F-4D97-AF65-F5344CB8AC3E}">
        <p14:creationId xmlns:p14="http://schemas.microsoft.com/office/powerpoint/2010/main" val="424979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Recommendation for bottleneck detections</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26</a:t>
            </a:fld>
            <a:endParaRPr lang="nb-NO" dirty="0"/>
          </a:p>
        </p:txBody>
      </p:sp>
      <p:pic>
        <p:nvPicPr>
          <p:cNvPr id="6" name="Рисунок 1">
            <a:extLst>
              <a:ext uri="{FF2B5EF4-FFF2-40B4-BE49-F238E27FC236}">
                <a16:creationId xmlns:a16="http://schemas.microsoft.com/office/drawing/2014/main" id="{470B028A-4542-4F67-ACFC-2DA3B0FADB45}"/>
              </a:ext>
            </a:extLst>
          </p:cNvPr>
          <p:cNvPicPr>
            <a:picLocks noChangeAspect="1"/>
          </p:cNvPicPr>
          <p:nvPr/>
        </p:nvPicPr>
        <p:blipFill>
          <a:blip r:embed="rId2"/>
          <a:stretch>
            <a:fillRect/>
          </a:stretch>
        </p:blipFill>
        <p:spPr>
          <a:xfrm>
            <a:off x="1968249" y="1039401"/>
            <a:ext cx="4568647" cy="5570733"/>
          </a:xfrm>
          <a:prstGeom prst="rect">
            <a:avLst/>
          </a:prstGeom>
        </p:spPr>
      </p:pic>
    </p:spTree>
    <p:extLst>
      <p:ext uri="{BB962C8B-B14F-4D97-AF65-F5344CB8AC3E}">
        <p14:creationId xmlns:p14="http://schemas.microsoft.com/office/powerpoint/2010/main" val="2161580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6E72A5-0D07-4FDF-9661-B2E42745DE5A}"/>
              </a:ext>
            </a:extLst>
          </p:cNvPr>
          <p:cNvPicPr>
            <a:picLocks noChangeAspect="1"/>
          </p:cNvPicPr>
          <p:nvPr/>
        </p:nvPicPr>
        <p:blipFill>
          <a:blip r:embed="rId2"/>
          <a:stretch>
            <a:fillRect/>
          </a:stretch>
        </p:blipFill>
        <p:spPr>
          <a:xfrm>
            <a:off x="0" y="1125666"/>
            <a:ext cx="9145588" cy="4606545"/>
          </a:xfrm>
          <a:prstGeom prst="rect">
            <a:avLst/>
          </a:prstGeom>
        </p:spPr>
      </p:pic>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Recommendation for bottleneck detections</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27</a:t>
            </a:fld>
            <a:endParaRPr lang="nb-NO" dirty="0"/>
          </a:p>
        </p:txBody>
      </p:sp>
    </p:spTree>
    <p:extLst>
      <p:ext uri="{BB962C8B-B14F-4D97-AF65-F5344CB8AC3E}">
        <p14:creationId xmlns:p14="http://schemas.microsoft.com/office/powerpoint/2010/main" val="564125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7C72EA-2123-4CB4-AAE4-A906AF9AF1B8}"/>
              </a:ext>
            </a:extLst>
          </p:cNvPr>
          <p:cNvPicPr>
            <a:picLocks noChangeAspect="1"/>
          </p:cNvPicPr>
          <p:nvPr/>
        </p:nvPicPr>
        <p:blipFill>
          <a:blip r:embed="rId2"/>
          <a:stretch>
            <a:fillRect/>
          </a:stretch>
        </p:blipFill>
        <p:spPr>
          <a:xfrm>
            <a:off x="0" y="1125666"/>
            <a:ext cx="9145588" cy="4606545"/>
          </a:xfrm>
          <a:prstGeom prst="rect">
            <a:avLst/>
          </a:prstGeom>
        </p:spPr>
      </p:pic>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Recommendation for bottleneck detections</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28</a:t>
            </a:fld>
            <a:endParaRPr lang="nb-NO" dirty="0"/>
          </a:p>
        </p:txBody>
      </p:sp>
    </p:spTree>
    <p:extLst>
      <p:ext uri="{BB962C8B-B14F-4D97-AF65-F5344CB8AC3E}">
        <p14:creationId xmlns:p14="http://schemas.microsoft.com/office/powerpoint/2010/main" val="37632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Recommendation for bottleneck detections</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29</a:t>
            </a:fld>
            <a:endParaRPr lang="nb-NO" dirty="0"/>
          </a:p>
        </p:txBody>
      </p:sp>
      <p:pic>
        <p:nvPicPr>
          <p:cNvPr id="3" name="Picture 2">
            <a:extLst>
              <a:ext uri="{FF2B5EF4-FFF2-40B4-BE49-F238E27FC236}">
                <a16:creationId xmlns:a16="http://schemas.microsoft.com/office/drawing/2014/main" id="{A7407D2A-833E-4966-A56D-E6FAD1D2AD12}"/>
              </a:ext>
            </a:extLst>
          </p:cNvPr>
          <p:cNvPicPr>
            <a:picLocks noChangeAspect="1"/>
          </p:cNvPicPr>
          <p:nvPr/>
        </p:nvPicPr>
        <p:blipFill>
          <a:blip r:embed="rId2"/>
          <a:stretch>
            <a:fillRect/>
          </a:stretch>
        </p:blipFill>
        <p:spPr>
          <a:xfrm>
            <a:off x="35163" y="1279777"/>
            <a:ext cx="1870631" cy="4452433"/>
          </a:xfrm>
          <a:prstGeom prst="rect">
            <a:avLst/>
          </a:prstGeom>
        </p:spPr>
      </p:pic>
    </p:spTree>
    <p:extLst>
      <p:ext uri="{BB962C8B-B14F-4D97-AF65-F5344CB8AC3E}">
        <p14:creationId xmlns:p14="http://schemas.microsoft.com/office/powerpoint/2010/main" val="226300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TaaS</a:t>
            </a:r>
            <a:r>
              <a:rPr lang="en-US" dirty="0"/>
              <a:t>: Performance testing</a:t>
            </a:r>
          </a:p>
        </p:txBody>
      </p:sp>
      <p:sp>
        <p:nvSpPr>
          <p:cNvPr id="3" name="Date Placeholder 2"/>
          <p:cNvSpPr>
            <a:spLocks noGrp="1"/>
          </p:cNvSpPr>
          <p:nvPr>
            <p:ph type="dt" sz="half" idx="10"/>
          </p:nvPr>
        </p:nvSpPr>
        <p:spPr/>
        <p:txBody>
          <a:bodyPr/>
          <a:lstStyle/>
          <a:p>
            <a:fld id="{1C72B09A-EAFE-409D-9377-9DBD100A29FA}" type="datetime1">
              <a:rPr lang="nb-NO" smtClean="0"/>
              <a:t>19.02.2019</a:t>
            </a:fld>
            <a:endParaRPr lang="nb-NO" dirty="0"/>
          </a:p>
        </p:txBody>
      </p:sp>
      <p:sp>
        <p:nvSpPr>
          <p:cNvPr id="4" name="Slide Number Placeholder 3"/>
          <p:cNvSpPr>
            <a:spLocks noGrp="1"/>
          </p:cNvSpPr>
          <p:nvPr>
            <p:ph type="sldNum" sz="quarter" idx="12"/>
          </p:nvPr>
        </p:nvSpPr>
        <p:spPr/>
        <p:txBody>
          <a:bodyPr/>
          <a:lstStyle/>
          <a:p>
            <a:r>
              <a:rPr lang="nb-NO"/>
              <a:t>/      </a:t>
            </a:r>
            <a:fld id="{D6197CBF-E606-4ECF-84A1-A353AC3F4555}" type="slidenum">
              <a:rPr lang="nb-NO" smtClean="0"/>
              <a:pPr/>
              <a:t>3</a:t>
            </a:fld>
            <a:endParaRPr lang="nb-NO" dirty="0"/>
          </a:p>
        </p:txBody>
      </p:sp>
      <p:sp>
        <p:nvSpPr>
          <p:cNvPr id="16" name="Rectangle 15"/>
          <p:cNvSpPr/>
          <p:nvPr/>
        </p:nvSpPr>
        <p:spPr>
          <a:xfrm>
            <a:off x="472131" y="1111881"/>
            <a:ext cx="8072002" cy="569387"/>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Platforms / Technologies: </a:t>
            </a:r>
          </a:p>
          <a:p>
            <a:pPr marL="342934" indent="-342934" algn="just"/>
            <a:r>
              <a:rPr lang="en-US" sz="1300" i="1" dirty="0">
                <a:latin typeface="Arial" pitchFamily="34" charset="0"/>
                <a:cs typeface="Arial" pitchFamily="34" charset="0"/>
              </a:rPr>
              <a:t>Java, Selenium + </a:t>
            </a:r>
            <a:r>
              <a:rPr lang="en-US" sz="1300" i="1" dirty="0" err="1">
                <a:latin typeface="Arial" pitchFamily="34" charset="0"/>
                <a:cs typeface="Arial" pitchFamily="34" charset="0"/>
              </a:rPr>
              <a:t>browsermobproxy</a:t>
            </a:r>
            <a:r>
              <a:rPr lang="en-US" sz="1300" i="1" dirty="0">
                <a:latin typeface="Arial" pitchFamily="34" charset="0"/>
                <a:cs typeface="Arial" pitchFamily="34" charset="0"/>
              </a:rPr>
              <a:t> + </a:t>
            </a:r>
            <a:r>
              <a:rPr lang="en-US" sz="1300" i="1" dirty="0" err="1">
                <a:latin typeface="Arial" pitchFamily="34" charset="0"/>
                <a:cs typeface="Arial" pitchFamily="34" charset="0"/>
              </a:rPr>
              <a:t>harstorage</a:t>
            </a:r>
            <a:r>
              <a:rPr lang="en-US" sz="1300" i="1" dirty="0">
                <a:latin typeface="Arial" pitchFamily="34" charset="0"/>
                <a:cs typeface="Arial" pitchFamily="34" charset="0"/>
              </a:rPr>
              <a:t>,</a:t>
            </a:r>
            <a:r>
              <a:rPr lang="ru-RU" sz="1300" i="1" dirty="0">
                <a:latin typeface="Arial" pitchFamily="34" charset="0"/>
                <a:cs typeface="Arial" pitchFamily="34" charset="0"/>
              </a:rPr>
              <a:t> </a:t>
            </a:r>
            <a:r>
              <a:rPr lang="en-US" sz="1300" i="1" dirty="0">
                <a:latin typeface="Arial" pitchFamily="34" charset="0"/>
                <a:cs typeface="Arial" pitchFamily="34" charset="0"/>
              </a:rPr>
              <a:t>Jmeter, R + Shiny  </a:t>
            </a:r>
            <a:endParaRPr lang="en-US" sz="1300" b="1" i="1" dirty="0">
              <a:solidFill>
                <a:srgbClr val="D7090C"/>
              </a:solidFill>
              <a:latin typeface="Arial" pitchFamily="34" charset="0"/>
              <a:cs typeface="Arial" pitchFamily="34" charset="0"/>
            </a:endParaRPr>
          </a:p>
        </p:txBody>
      </p:sp>
    </p:spTree>
    <p:extLst>
      <p:ext uri="{BB962C8B-B14F-4D97-AF65-F5344CB8AC3E}">
        <p14:creationId xmlns:p14="http://schemas.microsoft.com/office/powerpoint/2010/main" val="1338264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B73278-9ACA-4DBD-ACEB-169EA8C5CAD7}"/>
              </a:ext>
            </a:extLst>
          </p:cNvPr>
          <p:cNvPicPr>
            <a:picLocks noChangeAspect="1"/>
          </p:cNvPicPr>
          <p:nvPr/>
        </p:nvPicPr>
        <p:blipFill>
          <a:blip r:embed="rId2"/>
          <a:stretch>
            <a:fillRect/>
          </a:stretch>
        </p:blipFill>
        <p:spPr>
          <a:xfrm>
            <a:off x="794" y="1279777"/>
            <a:ext cx="5030687" cy="4452433"/>
          </a:xfrm>
          <a:prstGeom prst="rect">
            <a:avLst/>
          </a:prstGeom>
        </p:spPr>
      </p:pic>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Recommendation for bottleneck detections</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30</a:t>
            </a:fld>
            <a:endParaRPr lang="nb-NO" dirty="0"/>
          </a:p>
        </p:txBody>
      </p:sp>
    </p:spTree>
    <p:extLst>
      <p:ext uri="{BB962C8B-B14F-4D97-AF65-F5344CB8AC3E}">
        <p14:creationId xmlns:p14="http://schemas.microsoft.com/office/powerpoint/2010/main" val="2210116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3774" y="2576291"/>
            <a:ext cx="2132616" cy="553998"/>
          </a:xfrm>
          <a:prstGeom prst="rect">
            <a:avLst/>
          </a:prstGeom>
          <a:noFill/>
        </p:spPr>
        <p:txBody>
          <a:bodyPr wrap="square" rtlCol="0" anchor="b">
            <a:spAutoFit/>
          </a:bodyPr>
          <a:lstStyle/>
          <a:p>
            <a:r>
              <a:rPr lang="nb-NO" sz="1500" b="1" cap="all" dirty="0">
                <a:solidFill>
                  <a:schemeClr val="bg1"/>
                </a:solidFill>
                <a:latin typeface="Arial Black" panose="020B0A04020102020204" pitchFamily="34" charset="0"/>
                <a:ea typeface="Verdana" panose="020B0604030504040204" pitchFamily="34" charset="0"/>
                <a:cs typeface="Arial" panose="020B0604020202020204" pitchFamily="34" charset="0"/>
              </a:rPr>
              <a:t>Why do </a:t>
            </a:r>
          </a:p>
          <a:p>
            <a:r>
              <a:rPr lang="nb-NO" sz="1500" b="1" cap="all" dirty="0">
                <a:solidFill>
                  <a:schemeClr val="bg1"/>
                </a:solidFill>
                <a:latin typeface="Arial Black" panose="020B0A04020102020204" pitchFamily="34" charset="0"/>
                <a:ea typeface="Verdana" panose="020B0604030504040204" pitchFamily="34" charset="0"/>
                <a:cs typeface="Arial" panose="020B0604020202020204" pitchFamily="34" charset="0"/>
              </a:rPr>
              <a:t>all that test?</a:t>
            </a:r>
            <a:endParaRPr lang="nb-NO" sz="1200" cap="all" dirty="0">
              <a:solidFill>
                <a:schemeClr val="bg1"/>
              </a:solidFill>
              <a:latin typeface="+mj-lt"/>
              <a:ea typeface="Verdana" panose="020B0604030504040204" pitchFamily="34" charset="0"/>
              <a:cs typeface="Verdana" panose="020B0604030504040204" pitchFamily="34" charset="0"/>
            </a:endParaRPr>
          </a:p>
        </p:txBody>
      </p:sp>
      <p:sp>
        <p:nvSpPr>
          <p:cNvPr id="2" name="Rectangle 1"/>
          <p:cNvSpPr/>
          <p:nvPr/>
        </p:nvSpPr>
        <p:spPr>
          <a:xfrm>
            <a:off x="3544882" y="3291270"/>
            <a:ext cx="2101666" cy="300082"/>
          </a:xfrm>
          <a:prstGeom prst="rect">
            <a:avLst/>
          </a:prstGeom>
        </p:spPr>
        <p:txBody>
          <a:bodyPr wrap="none">
            <a:spAutoFit/>
          </a:bodyPr>
          <a:lstStyle/>
          <a:p>
            <a:r>
              <a:rPr lang="nb-NO" sz="1350" b="1" cap="all" dirty="0">
                <a:solidFill>
                  <a:schemeClr val="bg1"/>
                </a:solidFill>
                <a:latin typeface="Arial Black" panose="020B0A04020102020204" pitchFamily="34" charset="0"/>
                <a:ea typeface="Verdana" panose="020B0604030504040204" pitchFamily="34" charset="0"/>
                <a:cs typeface="Arial" panose="020B0604020202020204" pitchFamily="34" charset="0"/>
              </a:rPr>
              <a:t>COMPARE REPORTS</a:t>
            </a:r>
            <a:endParaRPr lang="nb-NO" sz="1050" cap="all" dirty="0">
              <a:solidFill>
                <a:schemeClr val="bg1"/>
              </a:solidFill>
              <a:ea typeface="Verdana" panose="020B0604030504040204" pitchFamily="34" charset="0"/>
              <a:cs typeface="Verdana" panose="020B0604030504040204" pitchFamily="34" charset="0"/>
            </a:endParaRPr>
          </a:p>
        </p:txBody>
      </p:sp>
      <p:sp>
        <p:nvSpPr>
          <p:cNvPr id="5" name="Rectangle 4"/>
          <p:cNvSpPr/>
          <p:nvPr/>
        </p:nvSpPr>
        <p:spPr>
          <a:xfrm>
            <a:off x="333775" y="2806439"/>
            <a:ext cx="1911421" cy="507831"/>
          </a:xfrm>
          <a:prstGeom prst="rect">
            <a:avLst/>
          </a:prstGeom>
        </p:spPr>
        <p:txBody>
          <a:bodyPr wrap="none">
            <a:spAutoFit/>
          </a:bodyPr>
          <a:lstStyle/>
          <a:p>
            <a:r>
              <a:rPr lang="en-US" sz="1350" b="1" cap="all" dirty="0">
                <a:solidFill>
                  <a:schemeClr val="bg1"/>
                </a:solidFill>
                <a:latin typeface="Arial Black" panose="020B0A04020102020204" pitchFamily="34" charset="0"/>
                <a:ea typeface="Verdana" panose="020B0604030504040204" pitchFamily="34" charset="0"/>
                <a:cs typeface="Arial" panose="020B0604020202020204" pitchFamily="34" charset="0"/>
              </a:rPr>
              <a:t>Difference </a:t>
            </a:r>
          </a:p>
          <a:p>
            <a:r>
              <a:rPr lang="en-US" sz="1350" b="1" cap="all" dirty="0">
                <a:solidFill>
                  <a:schemeClr val="bg1"/>
                </a:solidFill>
                <a:latin typeface="Arial Black" panose="020B0A04020102020204" pitchFamily="34" charset="0"/>
                <a:ea typeface="Verdana" panose="020B0604030504040204" pitchFamily="34" charset="0"/>
                <a:cs typeface="Arial" panose="020B0604020202020204" pitchFamily="34" charset="0"/>
              </a:rPr>
              <a:t>between builds</a:t>
            </a:r>
            <a:endParaRPr lang="nb-NO" sz="1050" cap="all" dirty="0">
              <a:solidFill>
                <a:schemeClr val="bg1"/>
              </a:solidFill>
              <a:ea typeface="Verdana" panose="020B0604030504040204" pitchFamily="34" charset="0"/>
              <a:cs typeface="Verdana" panose="020B0604030504040204" pitchFamily="34" charset="0"/>
            </a:endParaRPr>
          </a:p>
        </p:txBody>
      </p:sp>
      <p:pic>
        <p:nvPicPr>
          <p:cNvPr id="8" name="Рисунок 7"/>
          <p:cNvPicPr>
            <a:picLocks noChangeAspect="1"/>
          </p:cNvPicPr>
          <p:nvPr/>
        </p:nvPicPr>
        <p:blipFill>
          <a:blip r:embed="rId3"/>
          <a:stretch>
            <a:fillRect/>
          </a:stretch>
        </p:blipFill>
        <p:spPr>
          <a:xfrm>
            <a:off x="144508" y="3291271"/>
            <a:ext cx="8856573" cy="2418244"/>
          </a:xfrm>
          <a:prstGeom prst="rect">
            <a:avLst/>
          </a:prstGeom>
        </p:spPr>
      </p:pic>
      <p:grpSp>
        <p:nvGrpSpPr>
          <p:cNvPr id="9" name="Group 3"/>
          <p:cNvGrpSpPr/>
          <p:nvPr/>
        </p:nvGrpSpPr>
        <p:grpSpPr>
          <a:xfrm>
            <a:off x="342144" y="2590756"/>
            <a:ext cx="2313513" cy="451968"/>
            <a:chOff x="0" y="0"/>
            <a:chExt cx="6921459" cy="2365399"/>
          </a:xfrm>
        </p:grpSpPr>
        <p:sp>
          <p:nvSpPr>
            <p:cNvPr id="10" name="Rounded Rectangle 4"/>
            <p:cNvSpPr/>
            <p:nvPr/>
          </p:nvSpPr>
          <p:spPr>
            <a:xfrm>
              <a:off x="0" y="0"/>
              <a:ext cx="6921459" cy="2365399"/>
            </a:xfrm>
            <a:prstGeom prst="roundRect">
              <a:avLst>
                <a:gd name="adj" fmla="val 10000"/>
              </a:avLst>
            </a:prstGeom>
            <a:solidFill>
              <a:srgbClr val="414042">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11" name="Rounded Rectangle 4"/>
            <p:cNvSpPr txBox="1"/>
            <p:nvPr/>
          </p:nvSpPr>
          <p:spPr>
            <a:xfrm>
              <a:off x="180667" y="69281"/>
              <a:ext cx="6671511" cy="229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92" tIns="68592" rIns="68592" bIns="68592" numCol="1" spcCol="1270" anchor="t" anchorCtr="0">
              <a:noAutofit/>
            </a:bodyPr>
            <a:lstStyle/>
            <a:p>
              <a:pPr defTabSz="800207">
                <a:lnSpc>
                  <a:spcPct val="90000"/>
                </a:lnSpc>
                <a:spcBef>
                  <a:spcPct val="0"/>
                </a:spcBef>
                <a:spcAft>
                  <a:spcPct val="35000"/>
                </a:spcAft>
              </a:pPr>
              <a:r>
                <a:rPr lang="en-US" b="1" dirty="0">
                  <a:solidFill>
                    <a:sysClr val="window" lastClr="FFFFFF"/>
                  </a:solidFill>
                  <a:latin typeface="Arial"/>
                </a:rPr>
                <a:t>Old build</a:t>
              </a:r>
              <a:endParaRPr lang="en-US" sz="1350" dirty="0">
                <a:solidFill>
                  <a:sysClr val="window" lastClr="FFFFFF"/>
                </a:solidFill>
                <a:latin typeface="Arial"/>
              </a:endParaRPr>
            </a:p>
          </p:txBody>
        </p:sp>
      </p:grpSp>
      <p:grpSp>
        <p:nvGrpSpPr>
          <p:cNvPr id="12" name="Group 3"/>
          <p:cNvGrpSpPr/>
          <p:nvPr/>
        </p:nvGrpSpPr>
        <p:grpSpPr>
          <a:xfrm>
            <a:off x="3416038" y="2590756"/>
            <a:ext cx="2313513" cy="451968"/>
            <a:chOff x="0" y="0"/>
            <a:chExt cx="6921459" cy="2365399"/>
          </a:xfrm>
        </p:grpSpPr>
        <p:sp>
          <p:nvSpPr>
            <p:cNvPr id="13" name="Rounded Rectangle 4"/>
            <p:cNvSpPr/>
            <p:nvPr/>
          </p:nvSpPr>
          <p:spPr>
            <a:xfrm>
              <a:off x="0" y="0"/>
              <a:ext cx="6921459" cy="2365399"/>
            </a:xfrm>
            <a:prstGeom prst="roundRect">
              <a:avLst>
                <a:gd name="adj" fmla="val 10000"/>
              </a:avLst>
            </a:prstGeom>
            <a:solidFill>
              <a:srgbClr val="414042">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14" name="Rounded Rectangle 4"/>
            <p:cNvSpPr txBox="1"/>
            <p:nvPr/>
          </p:nvSpPr>
          <p:spPr>
            <a:xfrm>
              <a:off x="180667" y="69281"/>
              <a:ext cx="6671511" cy="229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92" tIns="68592" rIns="68592" bIns="68592" numCol="1" spcCol="1270" anchor="t" anchorCtr="0">
              <a:noAutofit/>
            </a:bodyPr>
            <a:lstStyle/>
            <a:p>
              <a:pPr defTabSz="800207">
                <a:lnSpc>
                  <a:spcPct val="90000"/>
                </a:lnSpc>
                <a:spcBef>
                  <a:spcPct val="0"/>
                </a:spcBef>
                <a:spcAft>
                  <a:spcPct val="35000"/>
                </a:spcAft>
              </a:pPr>
              <a:r>
                <a:rPr lang="en-US" b="1" dirty="0">
                  <a:solidFill>
                    <a:sysClr val="window" lastClr="FFFFFF"/>
                  </a:solidFill>
                  <a:latin typeface="Arial"/>
                </a:rPr>
                <a:t>New build</a:t>
              </a:r>
              <a:endParaRPr lang="en-US" sz="1350" dirty="0">
                <a:solidFill>
                  <a:sysClr val="window" lastClr="FFFFFF"/>
                </a:solidFill>
                <a:latin typeface="Arial"/>
              </a:endParaRPr>
            </a:p>
          </p:txBody>
        </p:sp>
      </p:grpSp>
      <p:grpSp>
        <p:nvGrpSpPr>
          <p:cNvPr id="15" name="Group 3"/>
          <p:cNvGrpSpPr/>
          <p:nvPr/>
        </p:nvGrpSpPr>
        <p:grpSpPr>
          <a:xfrm>
            <a:off x="6584525" y="2599282"/>
            <a:ext cx="2313513" cy="451968"/>
            <a:chOff x="0" y="0"/>
            <a:chExt cx="6921459" cy="2365399"/>
          </a:xfrm>
        </p:grpSpPr>
        <p:sp>
          <p:nvSpPr>
            <p:cNvPr id="16" name="Rounded Rectangle 4"/>
            <p:cNvSpPr/>
            <p:nvPr/>
          </p:nvSpPr>
          <p:spPr>
            <a:xfrm>
              <a:off x="0" y="0"/>
              <a:ext cx="6921459" cy="2365399"/>
            </a:xfrm>
            <a:prstGeom prst="roundRect">
              <a:avLst>
                <a:gd name="adj" fmla="val 10000"/>
              </a:avLst>
            </a:prstGeom>
            <a:solidFill>
              <a:srgbClr val="414042">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17" name="Rounded Rectangle 4"/>
            <p:cNvSpPr txBox="1"/>
            <p:nvPr/>
          </p:nvSpPr>
          <p:spPr>
            <a:xfrm>
              <a:off x="180667" y="69281"/>
              <a:ext cx="6671511" cy="2296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92" tIns="68592" rIns="68592" bIns="68592" numCol="1" spcCol="1270" anchor="t" anchorCtr="0">
              <a:noAutofit/>
            </a:bodyPr>
            <a:lstStyle/>
            <a:p>
              <a:pPr defTabSz="800207">
                <a:lnSpc>
                  <a:spcPct val="90000"/>
                </a:lnSpc>
                <a:spcBef>
                  <a:spcPct val="0"/>
                </a:spcBef>
                <a:spcAft>
                  <a:spcPct val="35000"/>
                </a:spcAft>
              </a:pPr>
              <a:r>
                <a:rPr lang="en-US" b="1" dirty="0">
                  <a:solidFill>
                    <a:sysClr val="window" lastClr="FFFFFF"/>
                  </a:solidFill>
                  <a:latin typeface="Arial"/>
                </a:rPr>
                <a:t>Difference</a:t>
              </a:r>
              <a:endParaRPr lang="en-US" sz="1350" dirty="0">
                <a:solidFill>
                  <a:sysClr val="window" lastClr="FFFFFF"/>
                </a:solidFill>
                <a:latin typeface="Arial"/>
              </a:endParaRPr>
            </a:p>
          </p:txBody>
        </p:sp>
      </p:grpSp>
    </p:spTree>
    <p:extLst>
      <p:ext uri="{BB962C8B-B14F-4D97-AF65-F5344CB8AC3E}">
        <p14:creationId xmlns:p14="http://schemas.microsoft.com/office/powerpoint/2010/main" val="2858126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AA03-4EDF-4E61-8ABE-E2DFA7CFE854}"/>
              </a:ext>
            </a:extLst>
          </p:cNvPr>
          <p:cNvSpPr>
            <a:spLocks noGrp="1"/>
          </p:cNvSpPr>
          <p:nvPr>
            <p:ph type="title"/>
          </p:nvPr>
        </p:nvSpPr>
        <p:spPr/>
        <p:txBody>
          <a:bodyPr/>
          <a:lstStyle/>
          <a:p>
            <a:r>
              <a:rPr lang="en-US" dirty="0"/>
              <a:t>Recommendation for bottleneck detections</a:t>
            </a:r>
          </a:p>
        </p:txBody>
      </p:sp>
      <p:sp>
        <p:nvSpPr>
          <p:cNvPr id="3" name="Content Placeholder 2">
            <a:extLst>
              <a:ext uri="{FF2B5EF4-FFF2-40B4-BE49-F238E27FC236}">
                <a16:creationId xmlns:a16="http://schemas.microsoft.com/office/drawing/2014/main" id="{07B98E66-A547-4B81-98A5-2F27CA1BDBC0}"/>
              </a:ext>
            </a:extLst>
          </p:cNvPr>
          <p:cNvSpPr>
            <a:spLocks noGrp="1"/>
          </p:cNvSpPr>
          <p:nvPr>
            <p:ph idx="1"/>
          </p:nvPr>
        </p:nvSpPr>
        <p:spPr/>
        <p:txBody>
          <a:bodyPr/>
          <a:lstStyle/>
          <a:p>
            <a:r>
              <a:rPr lang="en-US" dirty="0"/>
              <a:t>To decrease time for bottleneck detection it is necessary gather information about all layers and all resources.</a:t>
            </a:r>
          </a:p>
          <a:p>
            <a:r>
              <a:rPr lang="en-US" dirty="0"/>
              <a:t>Next it is necessary build correlation matrix predictor and predicted variables.</a:t>
            </a:r>
          </a:p>
          <a:p>
            <a:r>
              <a:rPr lang="en-US" dirty="0"/>
              <a:t>Next step it is visualize it in heat map – and it shows what impact more on dependent variable. </a:t>
            </a:r>
          </a:p>
          <a:p>
            <a:r>
              <a:rPr lang="en-US" dirty="0"/>
              <a:t>It is easiest way to drop all unimportant variables in variety of variables.</a:t>
            </a:r>
          </a:p>
          <a:p>
            <a:r>
              <a:rPr lang="en-US" dirty="0"/>
              <a:t>For detecting what was changes with previous releases it just needed count differences between previous matrix and newest</a:t>
            </a:r>
          </a:p>
        </p:txBody>
      </p:sp>
      <p:sp>
        <p:nvSpPr>
          <p:cNvPr id="4" name="Date Placeholder 3">
            <a:extLst>
              <a:ext uri="{FF2B5EF4-FFF2-40B4-BE49-F238E27FC236}">
                <a16:creationId xmlns:a16="http://schemas.microsoft.com/office/drawing/2014/main" id="{FE3BC102-DEFB-4A6B-A404-EAEFCAA96815}"/>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3CA31D8E-E2B8-4FF0-898F-E982CF3F40CB}"/>
              </a:ext>
            </a:extLst>
          </p:cNvPr>
          <p:cNvSpPr>
            <a:spLocks noGrp="1"/>
          </p:cNvSpPr>
          <p:nvPr>
            <p:ph type="sldNum" sz="quarter" idx="12"/>
          </p:nvPr>
        </p:nvSpPr>
        <p:spPr/>
        <p:txBody>
          <a:bodyPr/>
          <a:lstStyle/>
          <a:p>
            <a:r>
              <a:rPr lang="nb-NO"/>
              <a:t>/      </a:t>
            </a:r>
            <a:fld id="{D6197CBF-E606-4ECF-84A1-A353AC3F4555}" type="slidenum">
              <a:rPr lang="nb-NO" smtClean="0"/>
              <a:pPr/>
              <a:t>32</a:t>
            </a:fld>
            <a:endParaRPr lang="nb-NO" dirty="0"/>
          </a:p>
        </p:txBody>
      </p:sp>
    </p:spTree>
    <p:extLst>
      <p:ext uri="{BB962C8B-B14F-4D97-AF65-F5344CB8AC3E}">
        <p14:creationId xmlns:p14="http://schemas.microsoft.com/office/powerpoint/2010/main" val="4252016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2DD8-39AC-4090-B074-2FA7355E6717}"/>
              </a:ext>
            </a:extLst>
          </p:cNvPr>
          <p:cNvSpPr>
            <a:spLocks noGrp="1"/>
          </p:cNvSpPr>
          <p:nvPr>
            <p:ph type="title"/>
          </p:nvPr>
        </p:nvSpPr>
        <p:spPr>
          <a:xfrm>
            <a:off x="1271987" y="286864"/>
            <a:ext cx="8101407" cy="912659"/>
          </a:xfrm>
        </p:spPr>
        <p:txBody>
          <a:bodyPr/>
          <a:lstStyle/>
          <a:p>
            <a:r>
              <a:rPr lang="en-US" dirty="0"/>
              <a:t>Questions</a:t>
            </a:r>
          </a:p>
        </p:txBody>
      </p:sp>
      <p:sp>
        <p:nvSpPr>
          <p:cNvPr id="3" name="Content Placeholder 2">
            <a:extLst>
              <a:ext uri="{FF2B5EF4-FFF2-40B4-BE49-F238E27FC236}">
                <a16:creationId xmlns:a16="http://schemas.microsoft.com/office/drawing/2014/main" id="{A92E2AE2-B855-4962-809D-3B51268C86EC}"/>
              </a:ext>
            </a:extLst>
          </p:cNvPr>
          <p:cNvSpPr>
            <a:spLocks noGrp="1"/>
          </p:cNvSpPr>
          <p:nvPr>
            <p:ph idx="1"/>
          </p:nvPr>
        </p:nvSpPr>
        <p:spPr>
          <a:xfrm>
            <a:off x="4801394" y="1481124"/>
            <a:ext cx="3831668" cy="4468691"/>
          </a:xfrm>
        </p:spPr>
        <p:txBody>
          <a:bodyPr/>
          <a:lstStyle/>
          <a:p>
            <a:pPr marL="0" indent="0">
              <a:buNone/>
            </a:pPr>
            <a:endParaRPr lang="en-US" dirty="0"/>
          </a:p>
        </p:txBody>
      </p:sp>
      <p:sp>
        <p:nvSpPr>
          <p:cNvPr id="4" name="Date Placeholder 3">
            <a:extLst>
              <a:ext uri="{FF2B5EF4-FFF2-40B4-BE49-F238E27FC236}">
                <a16:creationId xmlns:a16="http://schemas.microsoft.com/office/drawing/2014/main" id="{7A4DA920-3995-4140-BB73-CF3D7AAE9F6F}"/>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DDCC67D9-C896-4FEB-A986-2B16E70C5FF7}"/>
              </a:ext>
            </a:extLst>
          </p:cNvPr>
          <p:cNvSpPr>
            <a:spLocks noGrp="1"/>
          </p:cNvSpPr>
          <p:nvPr>
            <p:ph type="sldNum" sz="quarter" idx="12"/>
          </p:nvPr>
        </p:nvSpPr>
        <p:spPr/>
        <p:txBody>
          <a:bodyPr/>
          <a:lstStyle/>
          <a:p>
            <a:r>
              <a:rPr lang="nb-NO"/>
              <a:t>/      </a:t>
            </a:r>
            <a:fld id="{D6197CBF-E606-4ECF-84A1-A353AC3F4555}" type="slidenum">
              <a:rPr lang="nb-NO" smtClean="0"/>
              <a:pPr/>
              <a:t>33</a:t>
            </a:fld>
            <a:endParaRPr lang="nb-NO" dirty="0"/>
          </a:p>
        </p:txBody>
      </p:sp>
      <p:pic>
        <p:nvPicPr>
          <p:cNvPr id="6" name="Picture 5">
            <a:extLst>
              <a:ext uri="{FF2B5EF4-FFF2-40B4-BE49-F238E27FC236}">
                <a16:creationId xmlns:a16="http://schemas.microsoft.com/office/drawing/2014/main" id="{1B5DF049-FA06-440D-83FC-180EDD011083}"/>
              </a:ext>
            </a:extLst>
          </p:cNvPr>
          <p:cNvPicPr>
            <a:picLocks noChangeAspect="1"/>
          </p:cNvPicPr>
          <p:nvPr/>
        </p:nvPicPr>
        <p:blipFill>
          <a:blip r:embed="rId2"/>
          <a:stretch>
            <a:fillRect/>
          </a:stretch>
        </p:blipFill>
        <p:spPr>
          <a:xfrm>
            <a:off x="4675185" y="1420587"/>
            <a:ext cx="3957877" cy="3957877"/>
          </a:xfrm>
          <a:prstGeom prst="rect">
            <a:avLst/>
          </a:prstGeom>
        </p:spPr>
      </p:pic>
      <p:sp>
        <p:nvSpPr>
          <p:cNvPr id="7" name="Rectangle 6">
            <a:extLst>
              <a:ext uri="{FF2B5EF4-FFF2-40B4-BE49-F238E27FC236}">
                <a16:creationId xmlns:a16="http://schemas.microsoft.com/office/drawing/2014/main" id="{18B7E61C-4AD9-4618-B7E8-91586E28D575}"/>
              </a:ext>
            </a:extLst>
          </p:cNvPr>
          <p:cNvSpPr/>
          <p:nvPr/>
        </p:nvSpPr>
        <p:spPr>
          <a:xfrm>
            <a:off x="890987" y="989170"/>
            <a:ext cx="4022090" cy="4508927"/>
          </a:xfrm>
          <a:prstGeom prst="rect">
            <a:avLst/>
          </a:prstGeom>
        </p:spPr>
        <p:txBody>
          <a:bodyPr wrap="square">
            <a:spAutoFit/>
          </a:bodyPr>
          <a:lstStyle/>
          <a:p>
            <a:pPr marL="342934" indent="-342934" algn="just"/>
            <a:r>
              <a:rPr lang="en-US" sz="28700" b="1" dirty="0">
                <a:solidFill>
                  <a:srgbClr val="D7090C"/>
                </a:solidFill>
                <a:latin typeface="Arial" pitchFamily="34" charset="0"/>
                <a:cs typeface="Arial" pitchFamily="34" charset="0"/>
              </a:rPr>
              <a:t>?</a:t>
            </a:r>
            <a:endParaRPr lang="en-US" sz="16600" dirty="0">
              <a:latin typeface="Arial" pitchFamily="34" charset="0"/>
              <a:cs typeface="Arial" pitchFamily="34" charset="0"/>
            </a:endParaRPr>
          </a:p>
        </p:txBody>
      </p:sp>
      <p:sp>
        <p:nvSpPr>
          <p:cNvPr id="8" name="Title 1">
            <a:extLst>
              <a:ext uri="{FF2B5EF4-FFF2-40B4-BE49-F238E27FC236}">
                <a16:creationId xmlns:a16="http://schemas.microsoft.com/office/drawing/2014/main" id="{9B323E79-C02F-4F43-BA36-605F38A7CA10}"/>
              </a:ext>
            </a:extLst>
          </p:cNvPr>
          <p:cNvSpPr txBox="1">
            <a:spLocks/>
          </p:cNvSpPr>
          <p:nvPr/>
        </p:nvSpPr>
        <p:spPr>
          <a:xfrm>
            <a:off x="4833232" y="296476"/>
            <a:ext cx="8101407" cy="912659"/>
          </a:xfrm>
          <a:prstGeom prst="rect">
            <a:avLst/>
          </a:prstGeom>
        </p:spPr>
        <p:txBody>
          <a:bodyPr vert="horz" lIns="0" tIns="0" rIns="0" bIns="0" rtlCol="0" anchor="t" anchorCtr="0">
            <a:normAutofit/>
          </a:bodyPr>
          <a:lstStyle>
            <a:lvl1pPr algn="l" defTabSz="914373" rtl="0" eaLnBrk="1" latinLnBrk="0" hangingPunct="1">
              <a:spcBef>
                <a:spcPct val="0"/>
              </a:spcBef>
              <a:buNone/>
              <a:defRPr sz="2800" b="1" u="none" kern="1200" cap="none" baseline="0">
                <a:solidFill>
                  <a:srgbClr val="D7090C"/>
                </a:solidFill>
                <a:latin typeface="+mj-lt"/>
                <a:ea typeface="+mj-ea"/>
                <a:cs typeface="+mj-cs"/>
              </a:defRPr>
            </a:lvl1pPr>
          </a:lstStyle>
          <a:p>
            <a:r>
              <a:rPr lang="en-US" dirty="0"/>
              <a:t>Presentation Here</a:t>
            </a:r>
          </a:p>
        </p:txBody>
      </p:sp>
    </p:spTree>
    <p:extLst>
      <p:ext uri="{BB962C8B-B14F-4D97-AF65-F5344CB8AC3E}">
        <p14:creationId xmlns:p14="http://schemas.microsoft.com/office/powerpoint/2010/main" val="443527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4E1-FEDC-4216-815E-7EEFE6B0CFDF}"/>
              </a:ext>
            </a:extLst>
          </p:cNvPr>
          <p:cNvSpPr>
            <a:spLocks noGrp="1"/>
          </p:cNvSpPr>
          <p:nvPr>
            <p:ph type="title"/>
          </p:nvPr>
        </p:nvSpPr>
        <p:spPr>
          <a:xfrm>
            <a:off x="531655" y="296476"/>
            <a:ext cx="8321711" cy="912659"/>
          </a:xfrm>
        </p:spPr>
        <p:txBody>
          <a:bodyPr>
            <a:normAutofit fontScale="90000"/>
          </a:bodyPr>
          <a:lstStyle/>
          <a:p>
            <a:r>
              <a:rPr lang="en-US" sz="7300" dirty="0"/>
              <a:t>VOTE – </a:t>
            </a:r>
            <a:r>
              <a:rPr lang="en-US" sz="3100" dirty="0"/>
              <a:t>what do you want hear next?</a:t>
            </a:r>
            <a:endParaRPr lang="en-US" dirty="0"/>
          </a:p>
        </p:txBody>
      </p:sp>
      <p:graphicFrame>
        <p:nvGraphicFramePr>
          <p:cNvPr id="6" name="Content Placeholder 5">
            <a:extLst>
              <a:ext uri="{FF2B5EF4-FFF2-40B4-BE49-F238E27FC236}">
                <a16:creationId xmlns:a16="http://schemas.microsoft.com/office/drawing/2014/main" id="{62484468-3578-4565-8FAD-596BD3AD6895}"/>
              </a:ext>
            </a:extLst>
          </p:cNvPr>
          <p:cNvGraphicFramePr>
            <a:graphicFrameLocks noGrp="1"/>
          </p:cNvGraphicFramePr>
          <p:nvPr>
            <p:ph idx="1"/>
            <p:extLst>
              <p:ext uri="{D42A27DB-BD31-4B8C-83A1-F6EECF244321}">
                <p14:modId xmlns:p14="http://schemas.microsoft.com/office/powerpoint/2010/main" val="179930480"/>
              </p:ext>
            </p:extLst>
          </p:nvPr>
        </p:nvGraphicFramePr>
        <p:xfrm>
          <a:off x="531813" y="1481138"/>
          <a:ext cx="8101012" cy="4468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94BDD7D-4C55-4B08-B4F3-9B3AC3D32DDC}"/>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C5AF10FF-A61C-4D59-8B80-CAC2F5BB4CA8}"/>
              </a:ext>
            </a:extLst>
          </p:cNvPr>
          <p:cNvSpPr>
            <a:spLocks noGrp="1"/>
          </p:cNvSpPr>
          <p:nvPr>
            <p:ph type="sldNum" sz="quarter" idx="12"/>
          </p:nvPr>
        </p:nvSpPr>
        <p:spPr/>
        <p:txBody>
          <a:bodyPr/>
          <a:lstStyle/>
          <a:p>
            <a:r>
              <a:rPr lang="nb-NO"/>
              <a:t>/      </a:t>
            </a:r>
            <a:fld id="{D6197CBF-E606-4ECF-84A1-A353AC3F4555}" type="slidenum">
              <a:rPr lang="nb-NO" smtClean="0"/>
              <a:pPr/>
              <a:t>34</a:t>
            </a:fld>
            <a:endParaRPr lang="nb-NO" dirty="0"/>
          </a:p>
        </p:txBody>
      </p:sp>
    </p:spTree>
    <p:extLst>
      <p:ext uri="{BB962C8B-B14F-4D97-AF65-F5344CB8AC3E}">
        <p14:creationId xmlns:p14="http://schemas.microsoft.com/office/powerpoint/2010/main" val="804130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4E1-FEDC-4216-815E-7EEFE6B0CFDF}"/>
              </a:ext>
            </a:extLst>
          </p:cNvPr>
          <p:cNvSpPr>
            <a:spLocks noGrp="1"/>
          </p:cNvSpPr>
          <p:nvPr>
            <p:ph type="title"/>
          </p:nvPr>
        </p:nvSpPr>
        <p:spPr/>
        <p:txBody>
          <a:bodyPr>
            <a:normAutofit/>
          </a:bodyPr>
          <a:lstStyle/>
          <a:p>
            <a:endParaRPr lang="en-US" dirty="0"/>
          </a:p>
        </p:txBody>
      </p:sp>
      <p:graphicFrame>
        <p:nvGraphicFramePr>
          <p:cNvPr id="6" name="Content Placeholder 5">
            <a:extLst>
              <a:ext uri="{FF2B5EF4-FFF2-40B4-BE49-F238E27FC236}">
                <a16:creationId xmlns:a16="http://schemas.microsoft.com/office/drawing/2014/main" id="{62484468-3578-4565-8FAD-596BD3AD6895}"/>
              </a:ext>
            </a:extLst>
          </p:cNvPr>
          <p:cNvGraphicFramePr>
            <a:graphicFrameLocks noGrp="1"/>
          </p:cNvGraphicFramePr>
          <p:nvPr>
            <p:ph idx="1"/>
            <p:extLst>
              <p:ext uri="{D42A27DB-BD31-4B8C-83A1-F6EECF244321}">
                <p14:modId xmlns:p14="http://schemas.microsoft.com/office/powerpoint/2010/main" val="1562786072"/>
              </p:ext>
            </p:extLst>
          </p:nvPr>
        </p:nvGraphicFramePr>
        <p:xfrm>
          <a:off x="531813" y="1481138"/>
          <a:ext cx="8101012" cy="4468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94BDD7D-4C55-4B08-B4F3-9B3AC3D32DDC}"/>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C5AF10FF-A61C-4D59-8B80-CAC2F5BB4CA8}"/>
              </a:ext>
            </a:extLst>
          </p:cNvPr>
          <p:cNvSpPr>
            <a:spLocks noGrp="1"/>
          </p:cNvSpPr>
          <p:nvPr>
            <p:ph type="sldNum" sz="quarter" idx="12"/>
          </p:nvPr>
        </p:nvSpPr>
        <p:spPr/>
        <p:txBody>
          <a:bodyPr/>
          <a:lstStyle/>
          <a:p>
            <a:r>
              <a:rPr lang="nb-NO"/>
              <a:t>/      </a:t>
            </a:r>
            <a:fld id="{D6197CBF-E606-4ECF-84A1-A353AC3F4555}" type="slidenum">
              <a:rPr lang="nb-NO" smtClean="0"/>
              <a:pPr/>
              <a:t>35</a:t>
            </a:fld>
            <a:endParaRPr lang="nb-NO" dirty="0"/>
          </a:p>
        </p:txBody>
      </p:sp>
    </p:spTree>
    <p:extLst>
      <p:ext uri="{BB962C8B-B14F-4D97-AF65-F5344CB8AC3E}">
        <p14:creationId xmlns:p14="http://schemas.microsoft.com/office/powerpoint/2010/main" val="2323190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Performance testing fairy </a:t>
            </a:r>
            <a:r>
              <a:rPr lang="en-US" strike="sngStrike" dirty="0"/>
              <a:t>fails</a:t>
            </a:r>
            <a:r>
              <a:rPr lang="en-US" dirty="0"/>
              <a:t> tales</a:t>
            </a:r>
          </a:p>
        </p:txBody>
      </p:sp>
      <p:sp>
        <p:nvSpPr>
          <p:cNvPr id="3" name="Content Placeholder 2">
            <a:extLst>
              <a:ext uri="{FF2B5EF4-FFF2-40B4-BE49-F238E27FC236}">
                <a16:creationId xmlns:a16="http://schemas.microsoft.com/office/drawing/2014/main" id="{9CA54F3B-C8A9-4A17-A66A-5A47961542CE}"/>
              </a:ext>
            </a:extLst>
          </p:cNvPr>
          <p:cNvSpPr>
            <a:spLocks noGrp="1"/>
          </p:cNvSpPr>
          <p:nvPr>
            <p:ph idx="1"/>
          </p:nvPr>
        </p:nvSpPr>
        <p:spPr/>
        <p:txBody>
          <a:bodyPr>
            <a:normAutofit/>
          </a:bodyPr>
          <a:lstStyle/>
          <a:p>
            <a:r>
              <a:rPr lang="en-US" sz="3600" b="1" dirty="0"/>
              <a:t>Mailing from STAGE environment to real users</a:t>
            </a:r>
          </a:p>
          <a:p>
            <a:r>
              <a:rPr lang="en-US" sz="3600" b="1" dirty="0"/>
              <a:t>Limit connections for TEST environments</a:t>
            </a:r>
          </a:p>
          <a:p>
            <a:r>
              <a:rPr lang="en-US" sz="3600" b="1" dirty="0"/>
              <a:t>Run performance test on TEST environments</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36</a:t>
            </a:fld>
            <a:endParaRPr lang="nb-NO" dirty="0"/>
          </a:p>
        </p:txBody>
      </p:sp>
    </p:spTree>
    <p:extLst>
      <p:ext uri="{BB962C8B-B14F-4D97-AF65-F5344CB8AC3E}">
        <p14:creationId xmlns:p14="http://schemas.microsoft.com/office/powerpoint/2010/main" val="148179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4E1-FEDC-4216-815E-7EEFE6B0CFDF}"/>
              </a:ext>
            </a:extLst>
          </p:cNvPr>
          <p:cNvSpPr>
            <a:spLocks noGrp="1"/>
          </p:cNvSpPr>
          <p:nvPr>
            <p:ph type="title"/>
          </p:nvPr>
        </p:nvSpPr>
        <p:spPr/>
        <p:txBody>
          <a:bodyPr>
            <a:normAutofit/>
          </a:bodyPr>
          <a:lstStyle/>
          <a:p>
            <a:endParaRPr lang="en-US" dirty="0"/>
          </a:p>
        </p:txBody>
      </p:sp>
      <p:graphicFrame>
        <p:nvGraphicFramePr>
          <p:cNvPr id="6" name="Content Placeholder 5">
            <a:extLst>
              <a:ext uri="{FF2B5EF4-FFF2-40B4-BE49-F238E27FC236}">
                <a16:creationId xmlns:a16="http://schemas.microsoft.com/office/drawing/2014/main" id="{62484468-3578-4565-8FAD-596BD3AD6895}"/>
              </a:ext>
            </a:extLst>
          </p:cNvPr>
          <p:cNvGraphicFramePr>
            <a:graphicFrameLocks noGrp="1"/>
          </p:cNvGraphicFramePr>
          <p:nvPr>
            <p:ph idx="1"/>
            <p:extLst>
              <p:ext uri="{D42A27DB-BD31-4B8C-83A1-F6EECF244321}">
                <p14:modId xmlns:p14="http://schemas.microsoft.com/office/powerpoint/2010/main" val="351147323"/>
              </p:ext>
            </p:extLst>
          </p:nvPr>
        </p:nvGraphicFramePr>
        <p:xfrm>
          <a:off x="531813" y="1481138"/>
          <a:ext cx="8101012" cy="4468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94BDD7D-4C55-4B08-B4F3-9B3AC3D32DDC}"/>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C5AF10FF-A61C-4D59-8B80-CAC2F5BB4CA8}"/>
              </a:ext>
            </a:extLst>
          </p:cNvPr>
          <p:cNvSpPr>
            <a:spLocks noGrp="1"/>
          </p:cNvSpPr>
          <p:nvPr>
            <p:ph type="sldNum" sz="quarter" idx="12"/>
          </p:nvPr>
        </p:nvSpPr>
        <p:spPr/>
        <p:txBody>
          <a:bodyPr/>
          <a:lstStyle/>
          <a:p>
            <a:r>
              <a:rPr lang="nb-NO"/>
              <a:t>/      </a:t>
            </a:r>
            <a:fld id="{D6197CBF-E606-4ECF-84A1-A353AC3F4555}" type="slidenum">
              <a:rPr lang="nb-NO" smtClean="0"/>
              <a:pPr/>
              <a:t>37</a:t>
            </a:fld>
            <a:endParaRPr lang="nb-NO" dirty="0"/>
          </a:p>
        </p:txBody>
      </p:sp>
    </p:spTree>
    <p:extLst>
      <p:ext uri="{BB962C8B-B14F-4D97-AF65-F5344CB8AC3E}">
        <p14:creationId xmlns:p14="http://schemas.microsoft.com/office/powerpoint/2010/main" val="726646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208513" y="2696169"/>
            <a:ext cx="2132616" cy="553998"/>
          </a:xfrm>
          <a:prstGeom prst="rect">
            <a:avLst/>
          </a:prstGeom>
          <a:noFill/>
        </p:spPr>
        <p:txBody>
          <a:bodyPr wrap="square" rtlCol="0" anchor="b">
            <a:spAutoFit/>
          </a:bodyPr>
          <a:lstStyle/>
          <a:p>
            <a:r>
              <a:rPr lang="nb-NO" sz="1500" b="1" cap="all" dirty="0">
                <a:solidFill>
                  <a:schemeClr val="bg1"/>
                </a:solidFill>
                <a:latin typeface="Arial Black" panose="020B0A04020102020204" pitchFamily="34" charset="0"/>
                <a:ea typeface="Verdana" panose="020B0604030504040204" pitchFamily="34" charset="0"/>
                <a:cs typeface="Arial" panose="020B0604020202020204" pitchFamily="34" charset="0"/>
              </a:rPr>
              <a:t>Monitoring resorce log</a:t>
            </a:r>
            <a:endParaRPr lang="nb-NO" sz="1200" cap="all" dirty="0">
              <a:solidFill>
                <a:schemeClr val="bg1"/>
              </a:solidFill>
              <a:latin typeface="+mj-lt"/>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D0F5586D-727A-4AE4-B486-8484617ED3EA}"/>
              </a:ext>
            </a:extLst>
          </p:cNvPr>
          <p:cNvPicPr>
            <a:picLocks noChangeAspect="1"/>
          </p:cNvPicPr>
          <p:nvPr/>
        </p:nvPicPr>
        <p:blipFill>
          <a:blip r:embed="rId3"/>
          <a:stretch>
            <a:fillRect/>
          </a:stretch>
        </p:blipFill>
        <p:spPr>
          <a:xfrm>
            <a:off x="812082" y="857598"/>
            <a:ext cx="7437002" cy="5144393"/>
          </a:xfrm>
          <a:prstGeom prst="rect">
            <a:avLst/>
          </a:prstGeom>
        </p:spPr>
      </p:pic>
    </p:spTree>
    <p:extLst>
      <p:ext uri="{BB962C8B-B14F-4D97-AF65-F5344CB8AC3E}">
        <p14:creationId xmlns:p14="http://schemas.microsoft.com/office/powerpoint/2010/main" val="2867219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208513" y="2696169"/>
            <a:ext cx="2132616" cy="553998"/>
          </a:xfrm>
          <a:prstGeom prst="rect">
            <a:avLst/>
          </a:prstGeom>
          <a:noFill/>
        </p:spPr>
        <p:txBody>
          <a:bodyPr wrap="square" rtlCol="0" anchor="b">
            <a:spAutoFit/>
          </a:bodyPr>
          <a:lstStyle/>
          <a:p>
            <a:r>
              <a:rPr lang="nb-NO" sz="1500" b="1" cap="all" dirty="0">
                <a:solidFill>
                  <a:schemeClr val="bg1"/>
                </a:solidFill>
                <a:latin typeface="Arial Black" panose="020B0A04020102020204" pitchFamily="34" charset="0"/>
                <a:ea typeface="Verdana" panose="020B0604030504040204" pitchFamily="34" charset="0"/>
                <a:cs typeface="Arial" panose="020B0604020202020204" pitchFamily="34" charset="0"/>
              </a:rPr>
              <a:t>Monitoring resorce log</a:t>
            </a:r>
            <a:endParaRPr lang="nb-NO" sz="1200" cap="all" dirty="0">
              <a:solidFill>
                <a:schemeClr val="bg1"/>
              </a:solidFill>
              <a:latin typeface="+mj-lt"/>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D0F5586D-727A-4AE4-B486-8484617ED3EA}"/>
              </a:ext>
            </a:extLst>
          </p:cNvPr>
          <p:cNvPicPr>
            <a:picLocks noChangeAspect="1"/>
          </p:cNvPicPr>
          <p:nvPr/>
        </p:nvPicPr>
        <p:blipFill>
          <a:blip r:embed="rId3"/>
          <a:stretch>
            <a:fillRect/>
          </a:stretch>
        </p:blipFill>
        <p:spPr>
          <a:xfrm>
            <a:off x="812082" y="857598"/>
            <a:ext cx="7437002" cy="5144393"/>
          </a:xfrm>
          <a:prstGeom prst="rect">
            <a:avLst/>
          </a:prstGeom>
        </p:spPr>
      </p:pic>
      <p:pic>
        <p:nvPicPr>
          <p:cNvPr id="2" name="Picture 1">
            <a:extLst>
              <a:ext uri="{FF2B5EF4-FFF2-40B4-BE49-F238E27FC236}">
                <a16:creationId xmlns:a16="http://schemas.microsoft.com/office/drawing/2014/main" id="{B7D44AD2-32AE-4629-B3BD-77D6A1C938C3}"/>
              </a:ext>
            </a:extLst>
          </p:cNvPr>
          <p:cNvPicPr>
            <a:picLocks noChangeAspect="1"/>
          </p:cNvPicPr>
          <p:nvPr/>
        </p:nvPicPr>
        <p:blipFill>
          <a:blip r:embed="rId4"/>
          <a:stretch>
            <a:fillRect/>
          </a:stretch>
        </p:blipFill>
        <p:spPr>
          <a:xfrm>
            <a:off x="854293" y="857598"/>
            <a:ext cx="7437002" cy="5144393"/>
          </a:xfrm>
          <a:prstGeom prst="rect">
            <a:avLst/>
          </a:prstGeom>
        </p:spPr>
      </p:pic>
    </p:spTree>
    <p:extLst>
      <p:ext uri="{BB962C8B-B14F-4D97-AF65-F5344CB8AC3E}">
        <p14:creationId xmlns:p14="http://schemas.microsoft.com/office/powerpoint/2010/main" val="423284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TaaS</a:t>
            </a:r>
            <a:r>
              <a:rPr lang="en-US" dirty="0"/>
              <a:t>: Performance testing</a:t>
            </a:r>
          </a:p>
        </p:txBody>
      </p:sp>
      <p:sp>
        <p:nvSpPr>
          <p:cNvPr id="3" name="Date Placeholder 2"/>
          <p:cNvSpPr>
            <a:spLocks noGrp="1"/>
          </p:cNvSpPr>
          <p:nvPr>
            <p:ph type="dt" sz="half" idx="10"/>
          </p:nvPr>
        </p:nvSpPr>
        <p:spPr/>
        <p:txBody>
          <a:bodyPr/>
          <a:lstStyle/>
          <a:p>
            <a:fld id="{1C72B09A-EAFE-409D-9377-9DBD100A29FA}" type="datetime1">
              <a:rPr lang="nb-NO" smtClean="0"/>
              <a:t>19.02.2019</a:t>
            </a:fld>
            <a:endParaRPr lang="nb-NO" dirty="0"/>
          </a:p>
        </p:txBody>
      </p:sp>
      <p:sp>
        <p:nvSpPr>
          <p:cNvPr id="4" name="Slide Number Placeholder 3"/>
          <p:cNvSpPr>
            <a:spLocks noGrp="1"/>
          </p:cNvSpPr>
          <p:nvPr>
            <p:ph type="sldNum" sz="quarter" idx="12"/>
          </p:nvPr>
        </p:nvSpPr>
        <p:spPr/>
        <p:txBody>
          <a:bodyPr/>
          <a:lstStyle/>
          <a:p>
            <a:r>
              <a:rPr lang="nb-NO"/>
              <a:t>/      </a:t>
            </a:r>
            <a:fld id="{D6197CBF-E606-4ECF-84A1-A353AC3F4555}" type="slidenum">
              <a:rPr lang="nb-NO" smtClean="0"/>
              <a:pPr/>
              <a:t>4</a:t>
            </a:fld>
            <a:endParaRPr lang="nb-NO" dirty="0"/>
          </a:p>
        </p:txBody>
      </p:sp>
      <p:sp>
        <p:nvSpPr>
          <p:cNvPr id="11" name="Rectangle 10">
            <a:extLst>
              <a:ext uri="{FF2B5EF4-FFF2-40B4-BE49-F238E27FC236}">
                <a16:creationId xmlns:a16="http://schemas.microsoft.com/office/drawing/2014/main" id="{0221C241-9B22-498C-8FB0-D07F30ADA8D0}"/>
              </a:ext>
            </a:extLst>
          </p:cNvPr>
          <p:cNvSpPr/>
          <p:nvPr/>
        </p:nvSpPr>
        <p:spPr>
          <a:xfrm>
            <a:off x="444961" y="3378960"/>
            <a:ext cx="7065668" cy="569387"/>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Scope: </a:t>
            </a:r>
            <a:endParaRPr lang="ru-RU" b="1" dirty="0">
              <a:solidFill>
                <a:srgbClr val="D7090C"/>
              </a:solidFill>
              <a:latin typeface="Arial" pitchFamily="34" charset="0"/>
              <a:cs typeface="Arial" pitchFamily="34" charset="0"/>
            </a:endParaRPr>
          </a:p>
          <a:p>
            <a:pPr marL="342934" indent="-342934" algn="just"/>
            <a:endParaRPr lang="en-US" sz="1300" b="1" dirty="0">
              <a:solidFill>
                <a:srgbClr val="D7090C"/>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8B804BD3-8887-47D5-91C9-C969AC83B5C0}"/>
              </a:ext>
            </a:extLst>
          </p:cNvPr>
          <p:cNvSpPr/>
          <p:nvPr/>
        </p:nvSpPr>
        <p:spPr>
          <a:xfrm>
            <a:off x="444961" y="1209135"/>
            <a:ext cx="7743786" cy="2169825"/>
          </a:xfrm>
          <a:prstGeom prst="rect">
            <a:avLst/>
          </a:prstGeom>
        </p:spPr>
        <p:txBody>
          <a:bodyPr wrap="square">
            <a:spAutoFit/>
          </a:bodyPr>
          <a:lstStyle/>
          <a:p>
            <a:pPr marL="342934" indent="-342934" algn="just"/>
            <a:r>
              <a:rPr lang="en-US" b="1" dirty="0">
                <a:solidFill>
                  <a:srgbClr val="D7090C"/>
                </a:solidFill>
                <a:latin typeface="Arial" pitchFamily="34" charset="0"/>
                <a:cs typeface="Arial" pitchFamily="34" charset="0"/>
              </a:rPr>
              <a:t>Approach: </a:t>
            </a:r>
            <a:endParaRPr lang="ru-RU" b="1" dirty="0">
              <a:solidFill>
                <a:srgbClr val="D7090C"/>
              </a:solidFill>
              <a:latin typeface="Arial" pitchFamily="34" charset="0"/>
              <a:cs typeface="Arial" pitchFamily="34" charset="0"/>
            </a:endParaRPr>
          </a:p>
          <a:p>
            <a:pPr marL="342934" indent="-342934" algn="just"/>
            <a:endParaRPr lang="ru-RU" sz="1300" dirty="0">
              <a:latin typeface="Arial" pitchFamily="34" charset="0"/>
              <a:cs typeface="Arial" pitchFamily="34" charset="0"/>
            </a:endParaRPr>
          </a:p>
          <a:p>
            <a:pPr marL="285750" indent="-285750" algn="just">
              <a:buFont typeface="Arial" panose="020B0604020202020204" pitchFamily="34" charset="0"/>
              <a:buChar char="•"/>
            </a:pPr>
            <a:r>
              <a:rPr lang="en-US" sz="1300" dirty="0">
                <a:latin typeface="Arial" pitchFamily="34" charset="0"/>
                <a:cs typeface="Arial" pitchFamily="34" charset="0"/>
              </a:rPr>
              <a:t>Implementation of structured performance testing life cycle</a:t>
            </a:r>
          </a:p>
          <a:p>
            <a:pPr marL="285750" indent="-285750" algn="just">
              <a:buFont typeface="Arial" panose="020B0604020202020204" pitchFamily="34" charset="0"/>
              <a:buChar char="•"/>
            </a:pPr>
            <a:r>
              <a:rPr lang="en-US" sz="1300" dirty="0">
                <a:latin typeface="Arial" pitchFamily="34" charset="0"/>
                <a:cs typeface="Arial" pitchFamily="34" charset="0"/>
              </a:rPr>
              <a:t>Integration of performance testing in continuous integration </a:t>
            </a:r>
          </a:p>
          <a:p>
            <a:pPr marL="285750" indent="-285750" algn="just">
              <a:buFont typeface="Arial" panose="020B0604020202020204" pitchFamily="34" charset="0"/>
              <a:buChar char="•"/>
            </a:pPr>
            <a:r>
              <a:rPr lang="en-US" sz="1300" dirty="0">
                <a:latin typeface="Arial" pitchFamily="34" charset="0"/>
                <a:cs typeface="Arial" pitchFamily="34" charset="0"/>
              </a:rPr>
              <a:t>Automation of repetitive performance testing pipeline (smoke, load, scalability, stability, error detection)</a:t>
            </a:r>
          </a:p>
          <a:p>
            <a:pPr marL="285750" indent="-285750" algn="just">
              <a:buFont typeface="Arial" panose="020B0604020202020204" pitchFamily="34" charset="0"/>
              <a:buChar char="•"/>
            </a:pPr>
            <a:r>
              <a:rPr lang="en-US" sz="1300" dirty="0">
                <a:latin typeface="Arial" pitchFamily="34" charset="0"/>
                <a:cs typeface="Arial" pitchFamily="34" charset="0"/>
              </a:rPr>
              <a:t>Maximal metric measurement with afterward analysis</a:t>
            </a:r>
          </a:p>
          <a:p>
            <a:pPr marL="285750" indent="-285750" algn="just">
              <a:buFont typeface="Arial" panose="020B0604020202020204" pitchFamily="34" charset="0"/>
              <a:buChar char="•"/>
            </a:pPr>
            <a:r>
              <a:rPr lang="en-US" sz="1300" dirty="0">
                <a:latin typeface="Arial" pitchFamily="34" charset="0"/>
                <a:cs typeface="Arial" pitchFamily="34" charset="0"/>
              </a:rPr>
              <a:t>Maximal automatize of routine activities (data preparation and first analysis)</a:t>
            </a:r>
          </a:p>
          <a:p>
            <a:pPr marL="285750" indent="-285750" algn="just">
              <a:buFont typeface="Arial" panose="020B0604020202020204" pitchFamily="34" charset="0"/>
              <a:buChar char="•"/>
            </a:pPr>
            <a:r>
              <a:rPr lang="en-US" sz="1300" dirty="0">
                <a:latin typeface="Arial" pitchFamily="34" charset="0"/>
                <a:cs typeface="Arial" pitchFamily="34" charset="0"/>
              </a:rPr>
              <a:t>Tight communication with onshore development team and customer teams</a:t>
            </a:r>
          </a:p>
          <a:p>
            <a:pPr marL="742937" lvl="1" indent="-285750" algn="just">
              <a:buFont typeface="Arial" panose="020B0604020202020204" pitchFamily="34" charset="0"/>
              <a:buChar char="•"/>
            </a:pPr>
            <a:endParaRPr lang="en-US" sz="1300" dirty="0">
              <a:latin typeface="Arial" pitchFamily="34" charset="0"/>
              <a:cs typeface="Arial" pitchFamily="34" charset="0"/>
            </a:endParaRPr>
          </a:p>
        </p:txBody>
      </p:sp>
    </p:spTree>
    <p:extLst>
      <p:ext uri="{BB962C8B-B14F-4D97-AF65-F5344CB8AC3E}">
        <p14:creationId xmlns:p14="http://schemas.microsoft.com/office/powerpoint/2010/main" val="2258280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863A-F8F5-4EF2-AD1B-869E6ABBD98C}"/>
              </a:ext>
            </a:extLst>
          </p:cNvPr>
          <p:cNvSpPr>
            <a:spLocks noGrp="1"/>
          </p:cNvSpPr>
          <p:nvPr>
            <p:ph type="title"/>
          </p:nvPr>
        </p:nvSpPr>
        <p:spPr/>
        <p:txBody>
          <a:bodyPr/>
          <a:lstStyle/>
          <a:p>
            <a:r>
              <a:rPr lang="en-US" dirty="0"/>
              <a:t>Machine learning in performance testing</a:t>
            </a:r>
          </a:p>
        </p:txBody>
      </p:sp>
      <p:sp>
        <p:nvSpPr>
          <p:cNvPr id="3" name="Content Placeholder 2">
            <a:extLst>
              <a:ext uri="{FF2B5EF4-FFF2-40B4-BE49-F238E27FC236}">
                <a16:creationId xmlns:a16="http://schemas.microsoft.com/office/drawing/2014/main" id="{9CA54F3B-C8A9-4A17-A66A-5A47961542CE}"/>
              </a:ext>
            </a:extLst>
          </p:cNvPr>
          <p:cNvSpPr>
            <a:spLocks noGrp="1"/>
          </p:cNvSpPr>
          <p:nvPr>
            <p:ph idx="1"/>
          </p:nvPr>
        </p:nvSpPr>
        <p:spPr/>
        <p:txBody>
          <a:bodyPr/>
          <a:lstStyle/>
          <a:p>
            <a:r>
              <a:rPr lang="en-US" dirty="0"/>
              <a:t>Using clustering in timeseries it is possible to detect bottlenecks-</a:t>
            </a:r>
            <a:r>
              <a:rPr lang="en-US" dirty="0" err="1"/>
              <a:t>platoe</a:t>
            </a:r>
            <a:r>
              <a:rPr lang="en-US" dirty="0"/>
              <a:t>, if plate of resources usage appears before that biggest load in performance tests</a:t>
            </a:r>
          </a:p>
        </p:txBody>
      </p:sp>
      <p:sp>
        <p:nvSpPr>
          <p:cNvPr id="4" name="Date Placeholder 3">
            <a:extLst>
              <a:ext uri="{FF2B5EF4-FFF2-40B4-BE49-F238E27FC236}">
                <a16:creationId xmlns:a16="http://schemas.microsoft.com/office/drawing/2014/main" id="{90BB870B-2E13-4746-B4F2-57A5B5694314}"/>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B3CE9D48-842A-4C36-B3CC-829FC31C08C9}"/>
              </a:ext>
            </a:extLst>
          </p:cNvPr>
          <p:cNvSpPr>
            <a:spLocks noGrp="1"/>
          </p:cNvSpPr>
          <p:nvPr>
            <p:ph type="sldNum" sz="quarter" idx="12"/>
          </p:nvPr>
        </p:nvSpPr>
        <p:spPr/>
        <p:txBody>
          <a:bodyPr/>
          <a:lstStyle/>
          <a:p>
            <a:r>
              <a:rPr lang="nb-NO"/>
              <a:t>/      </a:t>
            </a:r>
            <a:fld id="{D6197CBF-E606-4ECF-84A1-A353AC3F4555}" type="slidenum">
              <a:rPr lang="nb-NO" smtClean="0"/>
              <a:pPr/>
              <a:t>40</a:t>
            </a:fld>
            <a:endParaRPr lang="nb-NO" dirty="0"/>
          </a:p>
        </p:txBody>
      </p:sp>
    </p:spTree>
    <p:extLst>
      <p:ext uri="{BB962C8B-B14F-4D97-AF65-F5344CB8AC3E}">
        <p14:creationId xmlns:p14="http://schemas.microsoft.com/office/powerpoint/2010/main" val="218206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30" y="405458"/>
            <a:ext cx="8101407" cy="746527"/>
          </a:xfrm>
        </p:spPr>
        <p:txBody>
          <a:bodyPr anchor="t">
            <a:normAutofit/>
          </a:bodyPr>
          <a:lstStyle/>
          <a:p>
            <a:r>
              <a:rPr lang="en-US" dirty="0"/>
              <a:t>Project Timeline</a:t>
            </a:r>
          </a:p>
        </p:txBody>
      </p:sp>
      <p:sp>
        <p:nvSpPr>
          <p:cNvPr id="4" name="Date Placeholder 3"/>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p:cNvSpPr>
            <a:spLocks noGrp="1"/>
          </p:cNvSpPr>
          <p:nvPr>
            <p:ph type="sldNum" sz="quarter" idx="12"/>
          </p:nvPr>
        </p:nvSpPr>
        <p:spPr/>
        <p:txBody>
          <a:bodyPr/>
          <a:lstStyle/>
          <a:p>
            <a:r>
              <a:rPr lang="nb-NO"/>
              <a:t>/      </a:t>
            </a:r>
            <a:fld id="{D6197CBF-E606-4ECF-84A1-A353AC3F4555}" type="slidenum">
              <a:rPr lang="nb-NO" smtClean="0"/>
              <a:pPr/>
              <a:t>5</a:t>
            </a:fld>
            <a:endParaRPr lang="nb-NO" dirty="0"/>
          </a:p>
        </p:txBody>
      </p:sp>
      <p:graphicFrame>
        <p:nvGraphicFramePr>
          <p:cNvPr id="10" name="Content Placeholder 7"/>
          <p:cNvGraphicFramePr>
            <a:graphicFrameLocks noGrp="1"/>
          </p:cNvGraphicFramePr>
          <p:nvPr>
            <p:ph idx="1"/>
            <p:extLst>
              <p:ext uri="{D42A27DB-BD31-4B8C-83A1-F6EECF244321}">
                <p14:modId xmlns:p14="http://schemas.microsoft.com/office/powerpoint/2010/main" val="3660900659"/>
              </p:ext>
            </p:extLst>
          </p:nvPr>
        </p:nvGraphicFramePr>
        <p:xfrm>
          <a:off x="424046" y="2619840"/>
          <a:ext cx="8735400" cy="2301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Content Placeholder 7">
            <a:extLst>
              <a:ext uri="{FF2B5EF4-FFF2-40B4-BE49-F238E27FC236}">
                <a16:creationId xmlns:a16="http://schemas.microsoft.com/office/drawing/2014/main" id="{F95DE8A3-A310-4C00-B079-640698E3BE79}"/>
              </a:ext>
            </a:extLst>
          </p:cNvPr>
          <p:cNvGraphicFramePr>
            <a:graphicFrameLocks/>
          </p:cNvGraphicFramePr>
          <p:nvPr>
            <p:extLst>
              <p:ext uri="{D42A27DB-BD31-4B8C-83A1-F6EECF244321}">
                <p14:modId xmlns:p14="http://schemas.microsoft.com/office/powerpoint/2010/main" val="2598364879"/>
              </p:ext>
            </p:extLst>
          </p:nvPr>
        </p:nvGraphicFramePr>
        <p:xfrm>
          <a:off x="381887" y="950227"/>
          <a:ext cx="8735400" cy="1782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Content Placeholder 7">
            <a:extLst>
              <a:ext uri="{FF2B5EF4-FFF2-40B4-BE49-F238E27FC236}">
                <a16:creationId xmlns:a16="http://schemas.microsoft.com/office/drawing/2014/main" id="{C02CA639-B2AD-4016-BD38-3CF59C513AEA}"/>
              </a:ext>
            </a:extLst>
          </p:cNvPr>
          <p:cNvGraphicFramePr>
            <a:graphicFrameLocks/>
          </p:cNvGraphicFramePr>
          <p:nvPr>
            <p:extLst>
              <p:ext uri="{D42A27DB-BD31-4B8C-83A1-F6EECF244321}">
                <p14:modId xmlns:p14="http://schemas.microsoft.com/office/powerpoint/2010/main" val="2260917558"/>
              </p:ext>
            </p:extLst>
          </p:nvPr>
        </p:nvGraphicFramePr>
        <p:xfrm>
          <a:off x="424046" y="4568203"/>
          <a:ext cx="8735400" cy="188592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96064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30" y="405458"/>
            <a:ext cx="8101407" cy="746527"/>
          </a:xfrm>
        </p:spPr>
        <p:txBody>
          <a:bodyPr anchor="t">
            <a:normAutofit/>
          </a:bodyPr>
          <a:lstStyle/>
          <a:p>
            <a:r>
              <a:rPr lang="en-US" dirty="0"/>
              <a:t>Project Timeline in real life</a:t>
            </a:r>
          </a:p>
        </p:txBody>
      </p:sp>
      <p:sp>
        <p:nvSpPr>
          <p:cNvPr id="4" name="Date Placeholder 3"/>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p:cNvSpPr>
            <a:spLocks noGrp="1"/>
          </p:cNvSpPr>
          <p:nvPr>
            <p:ph type="sldNum" sz="quarter" idx="12"/>
          </p:nvPr>
        </p:nvSpPr>
        <p:spPr/>
        <p:txBody>
          <a:bodyPr/>
          <a:lstStyle/>
          <a:p>
            <a:r>
              <a:rPr lang="nb-NO"/>
              <a:t>/      </a:t>
            </a:r>
            <a:fld id="{D6197CBF-E606-4ECF-84A1-A353AC3F4555}" type="slidenum">
              <a:rPr lang="nb-NO" smtClean="0"/>
              <a:pPr/>
              <a:t>6</a:t>
            </a:fld>
            <a:endParaRPr lang="nb-NO" dirty="0"/>
          </a:p>
        </p:txBody>
      </p:sp>
      <p:graphicFrame>
        <p:nvGraphicFramePr>
          <p:cNvPr id="10" name="Content Placeholder 7"/>
          <p:cNvGraphicFramePr>
            <a:graphicFrameLocks noGrp="1"/>
          </p:cNvGraphicFramePr>
          <p:nvPr>
            <p:ph idx="1"/>
            <p:extLst>
              <p:ext uri="{D42A27DB-BD31-4B8C-83A1-F6EECF244321}">
                <p14:modId xmlns:p14="http://schemas.microsoft.com/office/powerpoint/2010/main" val="3681523179"/>
              </p:ext>
            </p:extLst>
          </p:nvPr>
        </p:nvGraphicFramePr>
        <p:xfrm>
          <a:off x="0" y="2515394"/>
          <a:ext cx="4724400" cy="339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Content Placeholder 7">
            <a:extLst>
              <a:ext uri="{FF2B5EF4-FFF2-40B4-BE49-F238E27FC236}">
                <a16:creationId xmlns:a16="http://schemas.microsoft.com/office/drawing/2014/main" id="{F95DE8A3-A310-4C00-B079-640698E3BE79}"/>
              </a:ext>
            </a:extLst>
          </p:cNvPr>
          <p:cNvGraphicFramePr>
            <a:graphicFrameLocks/>
          </p:cNvGraphicFramePr>
          <p:nvPr>
            <p:extLst>
              <p:ext uri="{D42A27DB-BD31-4B8C-83A1-F6EECF244321}">
                <p14:modId xmlns:p14="http://schemas.microsoft.com/office/powerpoint/2010/main" val="1754320716"/>
              </p:ext>
            </p:extLst>
          </p:nvPr>
        </p:nvGraphicFramePr>
        <p:xfrm>
          <a:off x="1932479" y="814151"/>
          <a:ext cx="5029107" cy="32252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Content Placeholder 7">
            <a:extLst>
              <a:ext uri="{FF2B5EF4-FFF2-40B4-BE49-F238E27FC236}">
                <a16:creationId xmlns:a16="http://schemas.microsoft.com/office/drawing/2014/main" id="{C02CA639-B2AD-4016-BD38-3CF59C513AEA}"/>
              </a:ext>
            </a:extLst>
          </p:cNvPr>
          <p:cNvGraphicFramePr>
            <a:graphicFrameLocks/>
          </p:cNvGraphicFramePr>
          <p:nvPr>
            <p:extLst>
              <p:ext uri="{D42A27DB-BD31-4B8C-83A1-F6EECF244321}">
                <p14:modId xmlns:p14="http://schemas.microsoft.com/office/powerpoint/2010/main" val="3266134614"/>
              </p:ext>
            </p:extLst>
          </p:nvPr>
        </p:nvGraphicFramePr>
        <p:xfrm>
          <a:off x="3810794" y="2396834"/>
          <a:ext cx="5444148" cy="358186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91375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dato 3"/>
          <p:cNvSpPr>
            <a:spLocks noGrp="1"/>
          </p:cNvSpPr>
          <p:nvPr>
            <p:ph type="dt" sz="half" idx="10"/>
          </p:nvPr>
        </p:nvSpPr>
        <p:spPr/>
        <p:txBody>
          <a:bodyPr/>
          <a:lstStyle/>
          <a:p>
            <a:fld id="{4693CC9F-2F88-42CB-B8FF-E7C70FCEAFF1}" type="datetime1">
              <a:rPr lang="nb-NO" smtClean="0"/>
              <a:t>19.02.2019</a:t>
            </a:fld>
            <a:endParaRPr lang="nb-NO" dirty="0"/>
          </a:p>
        </p:txBody>
      </p:sp>
      <p:sp>
        <p:nvSpPr>
          <p:cNvPr id="6" name="Plassholder for lysbildenummer 5"/>
          <p:cNvSpPr>
            <a:spLocks noGrp="1"/>
          </p:cNvSpPr>
          <p:nvPr>
            <p:ph type="sldNum" sz="quarter" idx="12"/>
          </p:nvPr>
        </p:nvSpPr>
        <p:spPr/>
        <p:txBody>
          <a:bodyPr/>
          <a:lstStyle/>
          <a:p>
            <a:r>
              <a:rPr lang="nb-NO"/>
              <a:t>/      </a:t>
            </a:r>
            <a:fld id="{D6197CBF-E606-4ECF-84A1-A353AC3F4555}" type="slidenum">
              <a:rPr lang="nb-NO" smtClean="0"/>
              <a:pPr/>
              <a:t>7</a:t>
            </a:fld>
            <a:endParaRPr lang="nb-NO" dirty="0"/>
          </a:p>
        </p:txBody>
      </p:sp>
      <p:sp>
        <p:nvSpPr>
          <p:cNvPr id="18" name="Title 4"/>
          <p:cNvSpPr>
            <a:spLocks noGrp="1"/>
          </p:cNvSpPr>
          <p:nvPr>
            <p:ph type="title"/>
          </p:nvPr>
        </p:nvSpPr>
        <p:spPr>
          <a:xfrm>
            <a:off x="531655" y="296476"/>
            <a:ext cx="8101407" cy="912659"/>
          </a:xfrm>
        </p:spPr>
        <p:txBody>
          <a:bodyPr/>
          <a:lstStyle/>
          <a:p>
            <a:r>
              <a:rPr lang="en-US" dirty="0" err="1"/>
              <a:t>TaaS</a:t>
            </a:r>
            <a:r>
              <a:rPr lang="en-US" dirty="0"/>
              <a:t>: Performance testing</a:t>
            </a:r>
          </a:p>
        </p:txBody>
      </p:sp>
      <p:sp>
        <p:nvSpPr>
          <p:cNvPr id="9" name="Rectangle 8"/>
          <p:cNvSpPr/>
          <p:nvPr/>
        </p:nvSpPr>
        <p:spPr>
          <a:xfrm>
            <a:off x="444960" y="3303627"/>
            <a:ext cx="7785433" cy="3016210"/>
          </a:xfrm>
          <a:prstGeom prst="rect">
            <a:avLst/>
          </a:prstGeom>
        </p:spPr>
        <p:txBody>
          <a:bodyPr wrap="square">
            <a:spAutoFit/>
          </a:bodyPr>
          <a:lstStyle/>
          <a:p>
            <a:pPr marL="342934" indent="-342934" algn="just"/>
            <a:r>
              <a:rPr lang="en-US" sz="2800" b="1" dirty="0">
                <a:solidFill>
                  <a:srgbClr val="D7090C"/>
                </a:solidFill>
                <a:latin typeface="Arial" pitchFamily="34" charset="0"/>
                <a:cs typeface="Arial" pitchFamily="34" charset="0"/>
              </a:rPr>
              <a:t>Deliverables: </a:t>
            </a:r>
            <a:endParaRPr lang="ru-RU" sz="2800" b="1" dirty="0">
              <a:solidFill>
                <a:srgbClr val="D7090C"/>
              </a:solidFill>
              <a:latin typeface="Arial" pitchFamily="34" charset="0"/>
              <a:cs typeface="Arial" pitchFamily="34" charset="0"/>
            </a:endParaRPr>
          </a:p>
          <a:p>
            <a:pPr marL="342934" indent="-342934" algn="just"/>
            <a:endParaRPr lang="en-US" b="1" dirty="0">
              <a:solidFill>
                <a:srgbClr val="D7090C"/>
              </a:solidFill>
              <a:latin typeface="Arial" pitchFamily="34" charset="0"/>
              <a:cs typeface="Arial" pitchFamily="34" charset="0"/>
            </a:endParaRPr>
          </a:p>
          <a:p>
            <a:pPr marL="285750" indent="-285750" algn="just">
              <a:buFont typeface="Arial" panose="020B0604020202020204" pitchFamily="34" charset="0"/>
              <a:buChar char="•"/>
            </a:pPr>
            <a:r>
              <a:rPr lang="en-US" dirty="0">
                <a:latin typeface="Arial" pitchFamily="34" charset="0"/>
                <a:cs typeface="Arial" pitchFamily="34" charset="0"/>
              </a:rPr>
              <a:t>Test Strategy is introduced and followed</a:t>
            </a:r>
          </a:p>
          <a:p>
            <a:pPr marL="285750" indent="-285750" algn="just">
              <a:buFont typeface="Arial" panose="020B0604020202020204" pitchFamily="34" charset="0"/>
              <a:buChar char="•"/>
            </a:pPr>
            <a:r>
              <a:rPr lang="en-US" dirty="0">
                <a:latin typeface="Arial" pitchFamily="34" charset="0"/>
                <a:cs typeface="Arial" pitchFamily="34" charset="0"/>
              </a:rPr>
              <a:t>Overall Test Scope is identified</a:t>
            </a:r>
          </a:p>
          <a:p>
            <a:pPr marL="285750" indent="-285750" algn="just">
              <a:buFont typeface="Arial" panose="020B0604020202020204" pitchFamily="34" charset="0"/>
              <a:buChar char="•"/>
            </a:pPr>
            <a:r>
              <a:rPr lang="en-US" dirty="0">
                <a:latin typeface="Arial" pitchFamily="34" charset="0"/>
                <a:cs typeface="Arial" pitchFamily="34" charset="0"/>
              </a:rPr>
              <a:t>Performance testing framework (description and documentation)</a:t>
            </a:r>
          </a:p>
          <a:p>
            <a:pPr marL="285750" indent="-285750" algn="just">
              <a:buFont typeface="Arial" panose="020B0604020202020204" pitchFamily="34" charset="0"/>
              <a:buChar char="•"/>
            </a:pPr>
            <a:r>
              <a:rPr lang="en-US" dirty="0">
                <a:latin typeface="Arial" pitchFamily="34" charset="0"/>
                <a:cs typeface="Arial" pitchFamily="34" charset="0"/>
              </a:rPr>
              <a:t>Scenarios and scripts automated (Smoke, load, scalability, stability)</a:t>
            </a:r>
          </a:p>
          <a:p>
            <a:pPr marL="285750" indent="-285750" algn="just">
              <a:buFont typeface="Arial" panose="020B0604020202020204" pitchFamily="34" charset="0"/>
              <a:buChar char="•"/>
            </a:pPr>
            <a:r>
              <a:rPr lang="en-US" dirty="0">
                <a:latin typeface="Arial" pitchFamily="34" charset="0"/>
                <a:cs typeface="Arial" pitchFamily="34" charset="0"/>
              </a:rPr>
              <a:t>Customer issues analyzed (application, DB, infrastructure)</a:t>
            </a:r>
          </a:p>
          <a:p>
            <a:pPr marL="285750" indent="-285750" algn="just">
              <a:buFont typeface="Arial" panose="020B0604020202020204" pitchFamily="34" charset="0"/>
              <a:buChar char="•"/>
            </a:pPr>
            <a:r>
              <a:rPr lang="en-US" dirty="0">
                <a:latin typeface="Arial" pitchFamily="34" charset="0"/>
                <a:cs typeface="Arial" pitchFamily="34" charset="0"/>
              </a:rPr>
              <a:t>Recommendation provided</a:t>
            </a:r>
          </a:p>
          <a:p>
            <a:pPr marL="285750" indent="-285750" algn="just">
              <a:buFont typeface="Arial" panose="020B0604020202020204" pitchFamily="34" charset="0"/>
              <a:buChar char="•"/>
            </a:pPr>
            <a:r>
              <a:rPr lang="en-US" dirty="0">
                <a:latin typeface="Arial" pitchFamily="34" charset="0"/>
                <a:cs typeface="Arial" pitchFamily="34" charset="0"/>
              </a:rPr>
              <a:t>CI configured</a:t>
            </a:r>
          </a:p>
          <a:p>
            <a:pPr marL="285750" indent="-285750" algn="just">
              <a:buFont typeface="Arial" panose="020B0604020202020204" pitchFamily="34" charset="0"/>
              <a:buChar char="•"/>
            </a:pPr>
            <a:r>
              <a:rPr lang="en-US" dirty="0">
                <a:latin typeface="Arial" pitchFamily="34" charset="0"/>
                <a:cs typeface="Arial" pitchFamily="34" charset="0"/>
              </a:rPr>
              <a:t>Daily ongoing automated reports and recommendation</a:t>
            </a:r>
          </a:p>
        </p:txBody>
      </p:sp>
      <p:sp>
        <p:nvSpPr>
          <p:cNvPr id="7" name="Rectangle 6">
            <a:extLst>
              <a:ext uri="{FF2B5EF4-FFF2-40B4-BE49-F238E27FC236}">
                <a16:creationId xmlns:a16="http://schemas.microsoft.com/office/drawing/2014/main" id="{1D7B98B1-EBD9-4135-B1A6-09E06AE52BF4}"/>
              </a:ext>
            </a:extLst>
          </p:cNvPr>
          <p:cNvSpPr/>
          <p:nvPr/>
        </p:nvSpPr>
        <p:spPr>
          <a:xfrm>
            <a:off x="444960" y="915194"/>
            <a:ext cx="8162008" cy="2462213"/>
          </a:xfrm>
          <a:prstGeom prst="rect">
            <a:avLst/>
          </a:prstGeom>
        </p:spPr>
        <p:txBody>
          <a:bodyPr wrap="square">
            <a:spAutoFit/>
          </a:bodyPr>
          <a:lstStyle/>
          <a:p>
            <a:pPr marL="342934" indent="-342934" algn="just"/>
            <a:r>
              <a:rPr lang="en-US" sz="2800" b="1" dirty="0">
                <a:solidFill>
                  <a:srgbClr val="D7090C"/>
                </a:solidFill>
                <a:latin typeface="Arial" pitchFamily="34" charset="0"/>
                <a:cs typeface="Arial" pitchFamily="34" charset="0"/>
              </a:rPr>
              <a:t>Results: </a:t>
            </a:r>
            <a:endParaRPr lang="ru-RU" sz="2800" b="1" dirty="0">
              <a:solidFill>
                <a:srgbClr val="D7090C"/>
              </a:solidFill>
              <a:latin typeface="Arial" pitchFamily="34" charset="0"/>
              <a:cs typeface="Arial" pitchFamily="34" charset="0"/>
            </a:endParaRPr>
          </a:p>
          <a:p>
            <a:pPr marL="342934" indent="-342934" algn="just"/>
            <a:endParaRPr lang="ru-RU" dirty="0">
              <a:latin typeface="Arial" pitchFamily="34" charset="0"/>
              <a:cs typeface="Arial" pitchFamily="34" charset="0"/>
            </a:endParaRPr>
          </a:p>
          <a:p>
            <a:pPr marL="285750" indent="-285750" algn="just">
              <a:buFont typeface="Arial" panose="020B0604020202020204" pitchFamily="34" charset="0"/>
              <a:buChar char="•"/>
            </a:pPr>
            <a:r>
              <a:rPr lang="en-US" dirty="0">
                <a:latin typeface="Arial" pitchFamily="34" charset="0"/>
                <a:cs typeface="Arial" pitchFamily="34" charset="0"/>
              </a:rPr>
              <a:t>Performance testing framework</a:t>
            </a:r>
          </a:p>
          <a:p>
            <a:pPr marL="285750" indent="-285750" algn="just">
              <a:buFont typeface="Arial" panose="020B0604020202020204" pitchFamily="34" charset="0"/>
              <a:buChar char="•"/>
            </a:pPr>
            <a:r>
              <a:rPr lang="en-US" dirty="0">
                <a:latin typeface="Arial" pitchFamily="34" charset="0"/>
                <a:cs typeface="Arial" pitchFamily="34" charset="0"/>
              </a:rPr>
              <a:t>Performance testing CI</a:t>
            </a:r>
          </a:p>
          <a:p>
            <a:pPr marL="285750" indent="-285750" algn="just">
              <a:buFont typeface="Arial" panose="020B0604020202020204" pitchFamily="34" charset="0"/>
              <a:buChar char="•"/>
            </a:pPr>
            <a:r>
              <a:rPr lang="en-US" dirty="0">
                <a:latin typeface="Arial" pitchFamily="34" charset="0"/>
                <a:cs typeface="Arial" pitchFamily="34" charset="0"/>
              </a:rPr>
              <a:t>Automated analysis</a:t>
            </a:r>
          </a:p>
          <a:p>
            <a:pPr marL="285750" indent="-285750" algn="just">
              <a:buFont typeface="Arial" panose="020B0604020202020204" pitchFamily="34" charset="0"/>
              <a:buChar char="•"/>
            </a:pPr>
            <a:r>
              <a:rPr lang="en-US" dirty="0">
                <a:latin typeface="Arial" pitchFamily="34" charset="0"/>
                <a:cs typeface="Arial" pitchFamily="34" charset="0"/>
              </a:rPr>
              <a:t>Automated report generation</a:t>
            </a:r>
          </a:p>
          <a:p>
            <a:pPr marL="285750" indent="-285750" algn="just">
              <a:buFont typeface="Arial" panose="020B0604020202020204" pitchFamily="34" charset="0"/>
              <a:buChar char="•"/>
            </a:pPr>
            <a:r>
              <a:rPr lang="en-US" dirty="0">
                <a:latin typeface="Arial" pitchFamily="34" charset="0"/>
                <a:cs typeface="Arial" pitchFamily="34" charset="0"/>
              </a:rPr>
              <a:t>Semiautomatic bottleneck detection (using ML)</a:t>
            </a:r>
          </a:p>
          <a:p>
            <a:pPr marL="285750" indent="-285750" algn="just">
              <a:buFont typeface="Arial" panose="020B0604020202020204" pitchFamily="34" charset="0"/>
              <a:buChar char="•"/>
            </a:pPr>
            <a:r>
              <a:rPr lang="en-US" dirty="0">
                <a:latin typeface="Arial" pitchFamily="34" charset="0"/>
                <a:cs typeface="Arial" pitchFamily="34" charset="0"/>
              </a:rPr>
              <a:t>Integration with monitoring system</a:t>
            </a:r>
          </a:p>
        </p:txBody>
      </p:sp>
    </p:spTree>
    <p:extLst>
      <p:ext uri="{BB962C8B-B14F-4D97-AF65-F5344CB8AC3E}">
        <p14:creationId xmlns:p14="http://schemas.microsoft.com/office/powerpoint/2010/main" val="6042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team integration</a:t>
            </a:r>
          </a:p>
        </p:txBody>
      </p:sp>
      <p:sp>
        <p:nvSpPr>
          <p:cNvPr id="3" name="Date Placeholder 2"/>
          <p:cNvSpPr>
            <a:spLocks noGrp="1"/>
          </p:cNvSpPr>
          <p:nvPr>
            <p:ph type="dt" sz="half" idx="10"/>
          </p:nvPr>
        </p:nvSpPr>
        <p:spPr/>
        <p:txBody>
          <a:bodyPr/>
          <a:lstStyle/>
          <a:p>
            <a:fld id="{1C72B09A-EAFE-409D-9377-9DBD100A29FA}" type="datetime1">
              <a:rPr lang="nb-NO" smtClean="0"/>
              <a:t>19.02.2019</a:t>
            </a:fld>
            <a:endParaRPr lang="nb-NO" dirty="0"/>
          </a:p>
        </p:txBody>
      </p:sp>
      <p:sp>
        <p:nvSpPr>
          <p:cNvPr id="4" name="Slide Number Placeholder 3"/>
          <p:cNvSpPr>
            <a:spLocks noGrp="1"/>
          </p:cNvSpPr>
          <p:nvPr>
            <p:ph type="sldNum" sz="quarter" idx="12"/>
          </p:nvPr>
        </p:nvSpPr>
        <p:spPr/>
        <p:txBody>
          <a:bodyPr/>
          <a:lstStyle/>
          <a:p>
            <a:r>
              <a:rPr lang="nb-NO"/>
              <a:t>/      </a:t>
            </a:r>
            <a:fld id="{D6197CBF-E606-4ECF-84A1-A353AC3F4555}" type="slidenum">
              <a:rPr lang="nb-NO" smtClean="0"/>
              <a:pPr/>
              <a:t>8</a:t>
            </a:fld>
            <a:endParaRPr lang="nb-NO" dirty="0"/>
          </a:p>
        </p:txBody>
      </p:sp>
      <p:sp>
        <p:nvSpPr>
          <p:cNvPr id="2" name="Rectangle 7"/>
          <p:cNvSpPr>
            <a:spLocks noChangeArrowheads="1"/>
          </p:cNvSpPr>
          <p:nvPr/>
        </p:nvSpPr>
        <p:spPr bwMode="auto">
          <a:xfrm>
            <a:off x="838994" y="1103081"/>
            <a:ext cx="138395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6573882" y="2711661"/>
            <a:ext cx="1329031" cy="469359"/>
          </a:xfrm>
          <a:prstGeom prst="rect">
            <a:avLst/>
          </a:prstGeom>
          <a:noFill/>
        </p:spPr>
        <p:txBody>
          <a:bodyPr wrap="square" rtlCol="0">
            <a:spAutoFit/>
          </a:bodyPr>
          <a:lstStyle/>
          <a:p>
            <a:pPr algn="ctr"/>
            <a:r>
              <a:rPr lang="en-US" sz="1400" dirty="0">
                <a:solidFill>
                  <a:schemeClr val="bg1"/>
                </a:solidFill>
              </a:rPr>
              <a:t>Test Lead</a:t>
            </a:r>
            <a:br>
              <a:rPr lang="ru-RU" sz="1400" dirty="0">
                <a:solidFill>
                  <a:schemeClr val="bg1"/>
                </a:solidFill>
              </a:rPr>
            </a:br>
            <a:r>
              <a:rPr lang="ru-RU" sz="1000" dirty="0">
                <a:solidFill>
                  <a:schemeClr val="bg1"/>
                </a:solidFill>
              </a:rPr>
              <a:t>1 </a:t>
            </a:r>
            <a:r>
              <a:rPr lang="en-US" sz="1000" dirty="0">
                <a:solidFill>
                  <a:schemeClr val="bg1"/>
                </a:solidFill>
              </a:rPr>
              <a:t>FTE</a:t>
            </a:r>
            <a:endParaRPr lang="en-US" sz="1050" dirty="0">
              <a:solidFill>
                <a:schemeClr val="bg1"/>
              </a:solidFill>
            </a:endParaRPr>
          </a:p>
        </p:txBody>
      </p:sp>
      <p:grpSp>
        <p:nvGrpSpPr>
          <p:cNvPr id="55" name="Group 54"/>
          <p:cNvGrpSpPr/>
          <p:nvPr/>
        </p:nvGrpSpPr>
        <p:grpSpPr>
          <a:xfrm>
            <a:off x="6620927" y="2763173"/>
            <a:ext cx="1371600" cy="696659"/>
            <a:chOff x="7256963" y="3554932"/>
            <a:chExt cx="1371600" cy="696659"/>
          </a:xfrm>
        </p:grpSpPr>
        <p:sp>
          <p:nvSpPr>
            <p:cNvPr id="14" name="Rounded Rectangle 13"/>
            <p:cNvSpPr/>
            <p:nvPr/>
          </p:nvSpPr>
          <p:spPr>
            <a:xfrm>
              <a:off x="7256963" y="3554932"/>
              <a:ext cx="1371600" cy="696659"/>
            </a:xfrm>
            <a:prstGeom prst="roundRect">
              <a:avLst/>
            </a:prstGeom>
            <a:solidFill>
              <a:schemeClr val="accent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3" name="TextBox 32"/>
            <p:cNvSpPr txBox="1"/>
            <p:nvPr/>
          </p:nvSpPr>
          <p:spPr>
            <a:xfrm>
              <a:off x="7289994" y="3598393"/>
              <a:ext cx="1329031" cy="523220"/>
            </a:xfrm>
            <a:prstGeom prst="rect">
              <a:avLst/>
            </a:prstGeom>
            <a:solidFill>
              <a:schemeClr val="accent2">
                <a:lumMod val="60000"/>
                <a:lumOff val="40000"/>
              </a:schemeClr>
            </a:solidFill>
          </p:spPr>
          <p:txBody>
            <a:bodyPr wrap="square" rtlCol="0">
              <a:spAutoFit/>
            </a:bodyPr>
            <a:lstStyle/>
            <a:p>
              <a:pPr algn="ctr"/>
              <a:r>
                <a:rPr lang="en-US" sz="1400" dirty="0">
                  <a:solidFill>
                    <a:schemeClr val="bg1"/>
                  </a:solidFill>
                </a:rPr>
                <a:t>Test Engineers</a:t>
              </a:r>
              <a:endParaRPr lang="en-US" sz="1000" dirty="0">
                <a:solidFill>
                  <a:schemeClr val="bg1"/>
                </a:solidFill>
              </a:endParaRPr>
            </a:p>
          </p:txBody>
        </p:sp>
      </p:grpSp>
      <p:grpSp>
        <p:nvGrpSpPr>
          <p:cNvPr id="56" name="Group 55"/>
          <p:cNvGrpSpPr/>
          <p:nvPr/>
        </p:nvGrpSpPr>
        <p:grpSpPr>
          <a:xfrm>
            <a:off x="6579189" y="3480623"/>
            <a:ext cx="1498805" cy="696659"/>
            <a:chOff x="7013253" y="4780343"/>
            <a:chExt cx="1498805" cy="696659"/>
          </a:xfrm>
        </p:grpSpPr>
        <p:sp>
          <p:nvSpPr>
            <p:cNvPr id="15" name="Rounded Rectangle 14"/>
            <p:cNvSpPr/>
            <p:nvPr/>
          </p:nvSpPr>
          <p:spPr>
            <a:xfrm>
              <a:off x="7072957" y="4780343"/>
              <a:ext cx="1371600" cy="696659"/>
            </a:xfrm>
            <a:prstGeom prst="roundRect">
              <a:avLst/>
            </a:prstGeom>
            <a:solidFill>
              <a:schemeClr val="accent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TextBox 34"/>
            <p:cNvSpPr txBox="1"/>
            <p:nvPr/>
          </p:nvSpPr>
          <p:spPr>
            <a:xfrm>
              <a:off x="7013253" y="4822684"/>
              <a:ext cx="1498805" cy="523220"/>
            </a:xfrm>
            <a:prstGeom prst="rect">
              <a:avLst/>
            </a:prstGeom>
            <a:noFill/>
          </p:spPr>
          <p:txBody>
            <a:bodyPr wrap="square" rtlCol="0">
              <a:spAutoFit/>
            </a:bodyPr>
            <a:lstStyle/>
            <a:p>
              <a:pPr algn="ctr"/>
              <a:r>
                <a:rPr lang="en-US" sz="1400" dirty="0">
                  <a:solidFill>
                    <a:schemeClr val="bg1"/>
                  </a:solidFill>
                </a:rPr>
                <a:t>Test Automation Engineers</a:t>
              </a:r>
              <a:endParaRPr lang="en-US" sz="1000" dirty="0">
                <a:solidFill>
                  <a:schemeClr val="bg1"/>
                </a:solidFill>
              </a:endParaRPr>
            </a:p>
          </p:txBody>
        </p:sp>
      </p:grpSp>
      <p:grpSp>
        <p:nvGrpSpPr>
          <p:cNvPr id="50" name="Group 49"/>
          <p:cNvGrpSpPr/>
          <p:nvPr/>
        </p:nvGrpSpPr>
        <p:grpSpPr>
          <a:xfrm>
            <a:off x="3965218" y="1224886"/>
            <a:ext cx="1371600" cy="696659"/>
            <a:chOff x="3071180" y="1005436"/>
            <a:chExt cx="1371600" cy="696659"/>
          </a:xfrm>
          <a:solidFill>
            <a:schemeClr val="accent2">
              <a:lumMod val="60000"/>
              <a:lumOff val="40000"/>
            </a:schemeClr>
          </a:solidFill>
        </p:grpSpPr>
        <p:sp>
          <p:nvSpPr>
            <p:cNvPr id="20" name="Rounded Rectangle 19"/>
            <p:cNvSpPr/>
            <p:nvPr/>
          </p:nvSpPr>
          <p:spPr>
            <a:xfrm>
              <a:off x="3071180" y="1005436"/>
              <a:ext cx="1371600" cy="696659"/>
            </a:xfrm>
            <a:prstGeom prst="roundRect">
              <a:avLst/>
            </a:prstGeom>
            <a:grp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TextBox 37"/>
            <p:cNvSpPr txBox="1"/>
            <p:nvPr/>
          </p:nvSpPr>
          <p:spPr>
            <a:xfrm>
              <a:off x="3091363" y="1092155"/>
              <a:ext cx="1329031" cy="523220"/>
            </a:xfrm>
            <a:prstGeom prst="rect">
              <a:avLst/>
            </a:prstGeom>
            <a:grpFill/>
          </p:spPr>
          <p:txBody>
            <a:bodyPr wrap="square" rtlCol="0">
              <a:spAutoFit/>
            </a:bodyPr>
            <a:lstStyle/>
            <a:p>
              <a:pPr algn="ctr"/>
              <a:r>
                <a:rPr lang="en-US" sz="1400" dirty="0">
                  <a:solidFill>
                    <a:schemeClr val="bg1"/>
                  </a:solidFill>
                </a:rPr>
                <a:t>Project Manager</a:t>
              </a:r>
            </a:p>
          </p:txBody>
        </p:sp>
      </p:grpSp>
      <p:grpSp>
        <p:nvGrpSpPr>
          <p:cNvPr id="51" name="Group 50"/>
          <p:cNvGrpSpPr/>
          <p:nvPr/>
        </p:nvGrpSpPr>
        <p:grpSpPr>
          <a:xfrm>
            <a:off x="3963194" y="2614023"/>
            <a:ext cx="1371600" cy="1046559"/>
            <a:chOff x="3048794" y="2210594"/>
            <a:chExt cx="1371600" cy="827699"/>
          </a:xfrm>
        </p:grpSpPr>
        <p:sp>
          <p:nvSpPr>
            <p:cNvPr id="18" name="Rounded Rectangle 17"/>
            <p:cNvSpPr/>
            <p:nvPr/>
          </p:nvSpPr>
          <p:spPr>
            <a:xfrm>
              <a:off x="3048794" y="2210594"/>
              <a:ext cx="1371600" cy="696659"/>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TextBox 38"/>
            <p:cNvSpPr txBox="1"/>
            <p:nvPr/>
          </p:nvSpPr>
          <p:spPr>
            <a:xfrm>
              <a:off x="3071180" y="2299629"/>
              <a:ext cx="1329031" cy="738664"/>
            </a:xfrm>
            <a:prstGeom prst="rect">
              <a:avLst/>
            </a:prstGeom>
            <a:noFill/>
          </p:spPr>
          <p:txBody>
            <a:bodyPr wrap="square" rtlCol="0">
              <a:spAutoFit/>
            </a:bodyPr>
            <a:lstStyle/>
            <a:p>
              <a:pPr algn="ctr"/>
              <a:r>
                <a:rPr lang="en-US" sz="1400" dirty="0">
                  <a:solidFill>
                    <a:schemeClr val="bg1"/>
                  </a:solidFill>
                </a:rPr>
                <a:t>Performance testing  Architect</a:t>
              </a:r>
            </a:p>
          </p:txBody>
        </p:sp>
      </p:grpSp>
      <p:grpSp>
        <p:nvGrpSpPr>
          <p:cNvPr id="52" name="Group 51"/>
          <p:cNvGrpSpPr/>
          <p:nvPr/>
        </p:nvGrpSpPr>
        <p:grpSpPr>
          <a:xfrm>
            <a:off x="3963194" y="3693804"/>
            <a:ext cx="1675879" cy="1044988"/>
            <a:chOff x="3680499" y="3717212"/>
            <a:chExt cx="1675879" cy="1044988"/>
          </a:xfrm>
          <a:solidFill>
            <a:schemeClr val="accent2">
              <a:lumMod val="60000"/>
              <a:lumOff val="40000"/>
            </a:schemeClr>
          </a:solidFill>
        </p:grpSpPr>
        <p:sp>
          <p:nvSpPr>
            <p:cNvPr id="23" name="Rounded Rectangle 22"/>
            <p:cNvSpPr/>
            <p:nvPr/>
          </p:nvSpPr>
          <p:spPr>
            <a:xfrm>
              <a:off x="3680499" y="3717212"/>
              <a:ext cx="1371600" cy="696659"/>
            </a:xfrm>
            <a:prstGeom prst="roundRect">
              <a:avLst/>
            </a:prstGeom>
            <a:grp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4" name="Rounded Rectangle 23"/>
            <p:cNvSpPr/>
            <p:nvPr/>
          </p:nvSpPr>
          <p:spPr>
            <a:xfrm>
              <a:off x="3833846" y="3878641"/>
              <a:ext cx="1371600" cy="696659"/>
            </a:xfrm>
            <a:prstGeom prst="roundRect">
              <a:avLst/>
            </a:prstGeom>
            <a:grp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5" name="Rounded Rectangle 24"/>
            <p:cNvSpPr/>
            <p:nvPr/>
          </p:nvSpPr>
          <p:spPr>
            <a:xfrm>
              <a:off x="3984778" y="4065541"/>
              <a:ext cx="1371600" cy="696659"/>
            </a:xfrm>
            <a:prstGeom prst="roundRect">
              <a:avLst/>
            </a:prstGeom>
            <a:grp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TextBox 39"/>
            <p:cNvSpPr txBox="1"/>
            <p:nvPr/>
          </p:nvSpPr>
          <p:spPr>
            <a:xfrm>
              <a:off x="4027347" y="4262560"/>
              <a:ext cx="1329031" cy="307777"/>
            </a:xfrm>
            <a:prstGeom prst="rect">
              <a:avLst/>
            </a:prstGeom>
            <a:grpFill/>
          </p:spPr>
          <p:txBody>
            <a:bodyPr wrap="square" rtlCol="0">
              <a:spAutoFit/>
            </a:bodyPr>
            <a:lstStyle/>
            <a:p>
              <a:pPr algn="ctr"/>
              <a:r>
                <a:rPr lang="en-US" sz="1400" dirty="0">
                  <a:solidFill>
                    <a:schemeClr val="bg1"/>
                  </a:solidFill>
                </a:rPr>
                <a:t>Developers</a:t>
              </a:r>
            </a:p>
          </p:txBody>
        </p:sp>
      </p:grpSp>
      <p:grpSp>
        <p:nvGrpSpPr>
          <p:cNvPr id="46" name="Group 45"/>
          <p:cNvGrpSpPr/>
          <p:nvPr/>
        </p:nvGrpSpPr>
        <p:grpSpPr>
          <a:xfrm>
            <a:off x="695988" y="2591594"/>
            <a:ext cx="1371600" cy="972519"/>
            <a:chOff x="1009483" y="3235212"/>
            <a:chExt cx="1371600" cy="798457"/>
          </a:xfrm>
        </p:grpSpPr>
        <p:sp>
          <p:nvSpPr>
            <p:cNvPr id="28" name="Rounded Rectangle 27"/>
            <p:cNvSpPr/>
            <p:nvPr/>
          </p:nvSpPr>
          <p:spPr>
            <a:xfrm>
              <a:off x="1009483" y="3235212"/>
              <a:ext cx="1371600" cy="696659"/>
            </a:xfrm>
            <a:prstGeom prst="roundRect">
              <a:avLst/>
            </a:prstGeom>
            <a:solidFill>
              <a:srgbClr val="0070C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1" name="TextBox 40"/>
            <p:cNvSpPr txBox="1"/>
            <p:nvPr/>
          </p:nvSpPr>
          <p:spPr>
            <a:xfrm>
              <a:off x="1030767" y="3295005"/>
              <a:ext cx="1329031" cy="738664"/>
            </a:xfrm>
            <a:prstGeom prst="rect">
              <a:avLst/>
            </a:prstGeom>
            <a:noFill/>
            <a:ln>
              <a:noFill/>
            </a:ln>
          </p:spPr>
          <p:txBody>
            <a:bodyPr wrap="square" rtlCol="0">
              <a:spAutoFit/>
            </a:bodyPr>
            <a:lstStyle/>
            <a:p>
              <a:pPr algn="ctr"/>
              <a:r>
                <a:rPr lang="en-US" sz="1400" dirty="0">
                  <a:solidFill>
                    <a:schemeClr val="bg1"/>
                  </a:solidFill>
                </a:rPr>
                <a:t>Test Automation Engineer</a:t>
              </a:r>
            </a:p>
          </p:txBody>
        </p:sp>
      </p:grpSp>
      <p:grpSp>
        <p:nvGrpSpPr>
          <p:cNvPr id="49" name="Group 48"/>
          <p:cNvGrpSpPr/>
          <p:nvPr/>
        </p:nvGrpSpPr>
        <p:grpSpPr>
          <a:xfrm>
            <a:off x="698328" y="3852119"/>
            <a:ext cx="1506840" cy="890702"/>
            <a:chOff x="537814" y="3999810"/>
            <a:chExt cx="1506840" cy="890702"/>
          </a:xfrm>
        </p:grpSpPr>
        <p:sp>
          <p:nvSpPr>
            <p:cNvPr id="27" name="Rounded Rectangle 26"/>
            <p:cNvSpPr/>
            <p:nvPr/>
          </p:nvSpPr>
          <p:spPr>
            <a:xfrm>
              <a:off x="537814" y="3999810"/>
              <a:ext cx="1371600" cy="696659"/>
            </a:xfrm>
            <a:prstGeom prst="roundRect">
              <a:avLst/>
            </a:prstGeom>
            <a:solidFill>
              <a:srgbClr val="0070C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grpSp>
          <p:nvGrpSpPr>
            <p:cNvPr id="47" name="Group 46"/>
            <p:cNvGrpSpPr/>
            <p:nvPr/>
          </p:nvGrpSpPr>
          <p:grpSpPr>
            <a:xfrm>
              <a:off x="673054" y="4193853"/>
              <a:ext cx="1371600" cy="696659"/>
              <a:chOff x="1916846" y="4196594"/>
              <a:chExt cx="1371600" cy="696659"/>
            </a:xfrm>
          </p:grpSpPr>
          <p:sp>
            <p:nvSpPr>
              <p:cNvPr id="29" name="Rounded Rectangle 28"/>
              <p:cNvSpPr/>
              <p:nvPr/>
            </p:nvSpPr>
            <p:spPr>
              <a:xfrm>
                <a:off x="1916846" y="4196594"/>
                <a:ext cx="1371600" cy="696659"/>
              </a:xfrm>
              <a:prstGeom prst="roundRect">
                <a:avLst/>
              </a:prstGeom>
              <a:solidFill>
                <a:srgbClr val="0070C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2" name="TextBox 41"/>
              <p:cNvSpPr txBox="1"/>
              <p:nvPr/>
            </p:nvSpPr>
            <p:spPr>
              <a:xfrm>
                <a:off x="1938130" y="4297470"/>
                <a:ext cx="1329031" cy="307777"/>
              </a:xfrm>
              <a:prstGeom prst="rect">
                <a:avLst/>
              </a:prstGeom>
              <a:noFill/>
              <a:ln>
                <a:noFill/>
              </a:ln>
            </p:spPr>
            <p:txBody>
              <a:bodyPr wrap="square" rtlCol="0">
                <a:spAutoFit/>
              </a:bodyPr>
              <a:lstStyle/>
              <a:p>
                <a:pPr algn="ctr"/>
                <a:r>
                  <a:rPr lang="en-US" sz="1400" dirty="0">
                    <a:solidFill>
                      <a:schemeClr val="bg1"/>
                    </a:solidFill>
                  </a:rPr>
                  <a:t>Developers</a:t>
                </a:r>
              </a:p>
            </p:txBody>
          </p:sp>
        </p:grpSp>
      </p:grpSp>
      <p:cxnSp>
        <p:nvCxnSpPr>
          <p:cNvPr id="45" name="Straight Connector 44"/>
          <p:cNvCxnSpPr>
            <a:stCxn id="66" idx="1"/>
          </p:cNvCxnSpPr>
          <p:nvPr/>
        </p:nvCxnSpPr>
        <p:spPr>
          <a:xfrm flipH="1">
            <a:off x="2613104" y="959072"/>
            <a:ext cx="10662" cy="4843421"/>
          </a:xfrm>
          <a:prstGeom prst="line">
            <a:avLst/>
          </a:prstGeom>
          <a:ln w="19050">
            <a:solidFill>
              <a:schemeClr val="bg2">
                <a:lumMod val="25000"/>
              </a:schemeClr>
            </a:solidFill>
            <a:prstDash val="dash"/>
          </a:ln>
        </p:spPr>
        <p:style>
          <a:lnRef idx="1">
            <a:schemeClr val="accent2"/>
          </a:lnRef>
          <a:fillRef idx="0">
            <a:schemeClr val="accent2"/>
          </a:fillRef>
          <a:effectRef idx="0">
            <a:schemeClr val="accent2"/>
          </a:effectRef>
          <a:fontRef idx="minor">
            <a:schemeClr val="tx1"/>
          </a:fontRef>
        </p:style>
      </p:cxnSp>
      <p:sp>
        <p:nvSpPr>
          <p:cNvPr id="66" name="TextBox 65"/>
          <p:cNvSpPr txBox="1"/>
          <p:nvPr/>
        </p:nvSpPr>
        <p:spPr>
          <a:xfrm>
            <a:off x="2623766" y="805183"/>
            <a:ext cx="1644227" cy="307777"/>
          </a:xfrm>
          <a:prstGeom prst="rect">
            <a:avLst/>
          </a:prstGeom>
          <a:noFill/>
        </p:spPr>
        <p:txBody>
          <a:bodyPr wrap="square" rtlCol="0">
            <a:spAutoFit/>
          </a:bodyPr>
          <a:lstStyle/>
          <a:p>
            <a:r>
              <a:rPr lang="en-US" sz="1400" b="1" dirty="0"/>
              <a:t>Itera</a:t>
            </a:r>
          </a:p>
        </p:txBody>
      </p:sp>
      <p:sp>
        <p:nvSpPr>
          <p:cNvPr id="71" name="TextBox 70"/>
          <p:cNvSpPr txBox="1"/>
          <p:nvPr/>
        </p:nvSpPr>
        <p:spPr>
          <a:xfrm>
            <a:off x="1486035" y="795304"/>
            <a:ext cx="1022980" cy="307777"/>
          </a:xfrm>
          <a:prstGeom prst="rect">
            <a:avLst/>
          </a:prstGeom>
          <a:noFill/>
        </p:spPr>
        <p:txBody>
          <a:bodyPr wrap="square" rtlCol="0">
            <a:spAutoFit/>
          </a:bodyPr>
          <a:lstStyle/>
          <a:p>
            <a:r>
              <a:rPr lang="en-US" sz="1400" b="1" dirty="0"/>
              <a:t>Customer</a:t>
            </a:r>
          </a:p>
        </p:txBody>
      </p:sp>
      <p:cxnSp>
        <p:nvCxnSpPr>
          <p:cNvPr id="92" name="Straight Arrow Connector 91"/>
          <p:cNvCxnSpPr>
            <a:cxnSpLocks/>
          </p:cNvCxnSpPr>
          <p:nvPr/>
        </p:nvCxnSpPr>
        <p:spPr>
          <a:xfrm flipV="1">
            <a:off x="5367825" y="2978234"/>
            <a:ext cx="1217115" cy="2647"/>
          </a:xfrm>
          <a:prstGeom prst="straightConnector1">
            <a:avLst/>
          </a:prstGeom>
          <a:ln w="12700">
            <a:solidFill>
              <a:srgbClr val="41404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a:stCxn id="20" idx="2"/>
            <a:endCxn id="18" idx="0"/>
          </p:cNvCxnSpPr>
          <p:nvPr/>
        </p:nvCxnSpPr>
        <p:spPr>
          <a:xfrm flipH="1">
            <a:off x="4648994" y="1921545"/>
            <a:ext cx="2024" cy="692478"/>
          </a:xfrm>
          <a:prstGeom prst="straightConnector1">
            <a:avLst/>
          </a:prstGeom>
          <a:ln w="12700">
            <a:solidFill>
              <a:srgbClr val="41404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a:stCxn id="18" idx="2"/>
            <a:endCxn id="23" idx="0"/>
          </p:cNvCxnSpPr>
          <p:nvPr/>
        </p:nvCxnSpPr>
        <p:spPr>
          <a:xfrm>
            <a:off x="4648994" y="3494892"/>
            <a:ext cx="0" cy="198912"/>
          </a:xfrm>
          <a:prstGeom prst="straightConnector1">
            <a:avLst/>
          </a:prstGeom>
          <a:ln w="12700">
            <a:solidFill>
              <a:srgbClr val="41404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8" idx="2"/>
            <a:endCxn id="27" idx="0"/>
          </p:cNvCxnSpPr>
          <p:nvPr/>
        </p:nvCxnSpPr>
        <p:spPr>
          <a:xfrm>
            <a:off x="1381788" y="3440123"/>
            <a:ext cx="2340" cy="411996"/>
          </a:xfrm>
          <a:prstGeom prst="straightConnector1">
            <a:avLst/>
          </a:prstGeom>
          <a:ln w="12700">
            <a:solidFill>
              <a:srgbClr val="41404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cxnSpLocks/>
            <a:stCxn id="20" idx="1"/>
          </p:cNvCxnSpPr>
          <p:nvPr/>
        </p:nvCxnSpPr>
        <p:spPr>
          <a:xfrm rot="10800000">
            <a:off x="2144262" y="1571622"/>
            <a:ext cx="1820956" cy="1595"/>
          </a:xfrm>
          <a:prstGeom prst="bentConnector3">
            <a:avLst>
              <a:gd name="adj1" fmla="val 50000"/>
            </a:avLst>
          </a:prstGeom>
          <a:ln w="12700">
            <a:solidFill>
              <a:srgbClr val="414042"/>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4017135" y="6318675"/>
            <a:ext cx="2577280" cy="492443"/>
          </a:xfrm>
          <a:prstGeom prst="rect">
            <a:avLst/>
          </a:prstGeom>
        </p:spPr>
        <p:txBody>
          <a:bodyPr wrap="square">
            <a:spAutoFit/>
          </a:bodyPr>
          <a:lstStyle/>
          <a:p>
            <a:pPr marL="742937" lvl="1" indent="-285750" algn="just">
              <a:buFont typeface="Arial" panose="020B0604020202020204" pitchFamily="34" charset="0"/>
              <a:buChar char="•"/>
            </a:pPr>
            <a:r>
              <a:rPr lang="en-US" sz="1300" dirty="0">
                <a:latin typeface="Arial" pitchFamily="34" charset="0"/>
                <a:cs typeface="Arial" pitchFamily="34" charset="0"/>
              </a:rPr>
              <a:t>Joint team</a:t>
            </a:r>
          </a:p>
          <a:p>
            <a:pPr marL="742937" lvl="1" indent="-285750" algn="just">
              <a:buFont typeface="Arial" panose="020B0604020202020204" pitchFamily="34" charset="0"/>
              <a:buChar char="•"/>
            </a:pPr>
            <a:r>
              <a:rPr lang="en-US" sz="1300" dirty="0">
                <a:latin typeface="Arial" pitchFamily="34" charset="0"/>
                <a:cs typeface="Arial" pitchFamily="34" charset="0"/>
              </a:rPr>
              <a:t>Tight collaboration</a:t>
            </a:r>
          </a:p>
        </p:txBody>
      </p:sp>
      <p:cxnSp>
        <p:nvCxnSpPr>
          <p:cNvPr id="62" name="Straight Arrow Connector 61">
            <a:extLst>
              <a:ext uri="{FF2B5EF4-FFF2-40B4-BE49-F238E27FC236}">
                <a16:creationId xmlns:a16="http://schemas.microsoft.com/office/drawing/2014/main" id="{EA8DAC71-DB24-4973-8BE1-F538D2A24F35}"/>
              </a:ext>
            </a:extLst>
          </p:cNvPr>
          <p:cNvCxnSpPr>
            <a:cxnSpLocks/>
            <a:stCxn id="28" idx="3"/>
          </p:cNvCxnSpPr>
          <p:nvPr/>
        </p:nvCxnSpPr>
        <p:spPr>
          <a:xfrm>
            <a:off x="2067588" y="3015859"/>
            <a:ext cx="1949547" cy="0"/>
          </a:xfrm>
          <a:prstGeom prst="straightConnector1">
            <a:avLst/>
          </a:prstGeom>
          <a:ln w="12700">
            <a:solidFill>
              <a:srgbClr val="41404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6FF62B5-CCAE-48E8-B180-626172DC6244}"/>
              </a:ext>
            </a:extLst>
          </p:cNvPr>
          <p:cNvCxnSpPr>
            <a:cxnSpLocks/>
          </p:cNvCxnSpPr>
          <p:nvPr/>
        </p:nvCxnSpPr>
        <p:spPr>
          <a:xfrm>
            <a:off x="2144262" y="4233877"/>
            <a:ext cx="1818932" cy="0"/>
          </a:xfrm>
          <a:prstGeom prst="straightConnector1">
            <a:avLst/>
          </a:prstGeom>
          <a:ln w="12700">
            <a:solidFill>
              <a:srgbClr val="41404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BB8B2C25-36BF-450B-AFE3-2ED295D8D215}"/>
              </a:ext>
            </a:extLst>
          </p:cNvPr>
          <p:cNvGrpSpPr/>
          <p:nvPr/>
        </p:nvGrpSpPr>
        <p:grpSpPr>
          <a:xfrm>
            <a:off x="686594" y="1103080"/>
            <a:ext cx="1371600" cy="848529"/>
            <a:chOff x="1009483" y="3235212"/>
            <a:chExt cx="1371600" cy="696659"/>
          </a:xfrm>
        </p:grpSpPr>
        <p:sp>
          <p:nvSpPr>
            <p:cNvPr id="77" name="Rounded Rectangle 27">
              <a:extLst>
                <a:ext uri="{FF2B5EF4-FFF2-40B4-BE49-F238E27FC236}">
                  <a16:creationId xmlns:a16="http://schemas.microsoft.com/office/drawing/2014/main" id="{57332E44-B20C-4584-8F51-B57962CC6775}"/>
                </a:ext>
              </a:extLst>
            </p:cNvPr>
            <p:cNvSpPr/>
            <p:nvPr/>
          </p:nvSpPr>
          <p:spPr>
            <a:xfrm>
              <a:off x="1009483" y="3235212"/>
              <a:ext cx="1371600" cy="696659"/>
            </a:xfrm>
            <a:prstGeom prst="roundRect">
              <a:avLst/>
            </a:prstGeom>
            <a:solidFill>
              <a:srgbClr val="0070C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68123ED-7FBB-444E-9DEA-9D353A31E551}"/>
                </a:ext>
              </a:extLst>
            </p:cNvPr>
            <p:cNvSpPr txBox="1"/>
            <p:nvPr/>
          </p:nvSpPr>
          <p:spPr>
            <a:xfrm>
              <a:off x="1030767" y="3295005"/>
              <a:ext cx="1329031" cy="252691"/>
            </a:xfrm>
            <a:prstGeom prst="rect">
              <a:avLst/>
            </a:prstGeom>
            <a:noFill/>
            <a:ln>
              <a:noFill/>
            </a:ln>
          </p:spPr>
          <p:txBody>
            <a:bodyPr wrap="square" rtlCol="0">
              <a:spAutoFit/>
            </a:bodyPr>
            <a:lstStyle/>
            <a:p>
              <a:pPr algn="ctr"/>
              <a:r>
                <a:rPr lang="en-US" sz="1400" dirty="0">
                  <a:solidFill>
                    <a:schemeClr val="bg1"/>
                  </a:solidFill>
                </a:rPr>
                <a:t>Management</a:t>
              </a:r>
            </a:p>
          </p:txBody>
        </p:sp>
      </p:grpSp>
      <p:cxnSp>
        <p:nvCxnSpPr>
          <p:cNvPr id="81" name="Straight Arrow Connector 80">
            <a:extLst>
              <a:ext uri="{FF2B5EF4-FFF2-40B4-BE49-F238E27FC236}">
                <a16:creationId xmlns:a16="http://schemas.microsoft.com/office/drawing/2014/main" id="{E0015443-30C1-481A-AA12-FCCE9F3B07F2}"/>
              </a:ext>
            </a:extLst>
          </p:cNvPr>
          <p:cNvCxnSpPr>
            <a:cxnSpLocks/>
            <a:stCxn id="77" idx="2"/>
            <a:endCxn id="28" idx="0"/>
          </p:cNvCxnSpPr>
          <p:nvPr/>
        </p:nvCxnSpPr>
        <p:spPr>
          <a:xfrm>
            <a:off x="1372394" y="1951609"/>
            <a:ext cx="9394" cy="639985"/>
          </a:xfrm>
          <a:prstGeom prst="straightConnector1">
            <a:avLst/>
          </a:prstGeom>
          <a:ln w="12700">
            <a:solidFill>
              <a:srgbClr val="41404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3AFDF3AC-382C-4833-A6B0-9C6ACF45092E}"/>
              </a:ext>
            </a:extLst>
          </p:cNvPr>
          <p:cNvGrpSpPr/>
          <p:nvPr/>
        </p:nvGrpSpPr>
        <p:grpSpPr>
          <a:xfrm>
            <a:off x="732615" y="5088851"/>
            <a:ext cx="1506840" cy="890702"/>
            <a:chOff x="537814" y="3999810"/>
            <a:chExt cx="1506840" cy="890702"/>
          </a:xfrm>
        </p:grpSpPr>
        <p:sp>
          <p:nvSpPr>
            <p:cNvPr id="83" name="Rounded Rectangle 26">
              <a:extLst>
                <a:ext uri="{FF2B5EF4-FFF2-40B4-BE49-F238E27FC236}">
                  <a16:creationId xmlns:a16="http://schemas.microsoft.com/office/drawing/2014/main" id="{E99CACD1-290D-463A-8F48-3DC20855BA28}"/>
                </a:ext>
              </a:extLst>
            </p:cNvPr>
            <p:cNvSpPr/>
            <p:nvPr/>
          </p:nvSpPr>
          <p:spPr>
            <a:xfrm>
              <a:off x="537814" y="3999810"/>
              <a:ext cx="1371600" cy="696659"/>
            </a:xfrm>
            <a:prstGeom prst="roundRect">
              <a:avLst/>
            </a:prstGeom>
            <a:solidFill>
              <a:srgbClr val="0070C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D7CE9DC0-FA96-42ED-902A-0021AD4D6244}"/>
                </a:ext>
              </a:extLst>
            </p:cNvPr>
            <p:cNvGrpSpPr/>
            <p:nvPr/>
          </p:nvGrpSpPr>
          <p:grpSpPr>
            <a:xfrm>
              <a:off x="673054" y="4193853"/>
              <a:ext cx="1371600" cy="696659"/>
              <a:chOff x="1916846" y="4196594"/>
              <a:chExt cx="1371600" cy="696659"/>
            </a:xfrm>
          </p:grpSpPr>
          <p:sp>
            <p:nvSpPr>
              <p:cNvPr id="86" name="Rounded Rectangle 28">
                <a:extLst>
                  <a:ext uri="{FF2B5EF4-FFF2-40B4-BE49-F238E27FC236}">
                    <a16:creationId xmlns:a16="http://schemas.microsoft.com/office/drawing/2014/main" id="{DA8C3B69-B13C-4BF2-B96A-C22378D027BA}"/>
                  </a:ext>
                </a:extLst>
              </p:cNvPr>
              <p:cNvSpPr/>
              <p:nvPr/>
            </p:nvSpPr>
            <p:spPr>
              <a:xfrm>
                <a:off x="1916846" y="4196594"/>
                <a:ext cx="1371600" cy="696659"/>
              </a:xfrm>
              <a:prstGeom prst="roundRect">
                <a:avLst/>
              </a:prstGeom>
              <a:solidFill>
                <a:srgbClr val="0070C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9B96B1CE-DF5C-468F-8587-2F285A16B022}"/>
                  </a:ext>
                </a:extLst>
              </p:cNvPr>
              <p:cNvSpPr txBox="1"/>
              <p:nvPr/>
            </p:nvSpPr>
            <p:spPr>
              <a:xfrm>
                <a:off x="1938130" y="4297470"/>
                <a:ext cx="1329031" cy="523220"/>
              </a:xfrm>
              <a:prstGeom prst="rect">
                <a:avLst/>
              </a:prstGeom>
              <a:noFill/>
              <a:ln>
                <a:noFill/>
              </a:ln>
            </p:spPr>
            <p:txBody>
              <a:bodyPr wrap="square" rtlCol="0">
                <a:spAutoFit/>
              </a:bodyPr>
              <a:lstStyle/>
              <a:p>
                <a:pPr algn="ctr"/>
                <a:r>
                  <a:rPr lang="en-US" sz="1400" dirty="0">
                    <a:solidFill>
                      <a:schemeClr val="bg1"/>
                    </a:solidFill>
                  </a:rPr>
                  <a:t>Monitoring team</a:t>
                </a:r>
              </a:p>
            </p:txBody>
          </p:sp>
        </p:grpSp>
      </p:grpSp>
    </p:spTree>
    <p:extLst>
      <p:ext uri="{BB962C8B-B14F-4D97-AF65-F5344CB8AC3E}">
        <p14:creationId xmlns:p14="http://schemas.microsoft.com/office/powerpoint/2010/main" val="5454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4E1-FEDC-4216-815E-7EEFE6B0CFDF}"/>
              </a:ext>
            </a:extLst>
          </p:cNvPr>
          <p:cNvSpPr>
            <a:spLocks noGrp="1"/>
          </p:cNvSpPr>
          <p:nvPr>
            <p:ph type="title"/>
          </p:nvPr>
        </p:nvSpPr>
        <p:spPr/>
        <p:txBody>
          <a:bodyPr>
            <a:normAutofit/>
          </a:bodyPr>
          <a:lstStyle/>
          <a:p>
            <a:endParaRPr lang="en-US" dirty="0"/>
          </a:p>
        </p:txBody>
      </p:sp>
      <p:graphicFrame>
        <p:nvGraphicFramePr>
          <p:cNvPr id="6" name="Content Placeholder 5">
            <a:extLst>
              <a:ext uri="{FF2B5EF4-FFF2-40B4-BE49-F238E27FC236}">
                <a16:creationId xmlns:a16="http://schemas.microsoft.com/office/drawing/2014/main" id="{62484468-3578-4565-8FAD-596BD3AD6895}"/>
              </a:ext>
            </a:extLst>
          </p:cNvPr>
          <p:cNvGraphicFramePr>
            <a:graphicFrameLocks noGrp="1"/>
          </p:cNvGraphicFramePr>
          <p:nvPr>
            <p:ph idx="1"/>
            <p:extLst>
              <p:ext uri="{D42A27DB-BD31-4B8C-83A1-F6EECF244321}">
                <p14:modId xmlns:p14="http://schemas.microsoft.com/office/powerpoint/2010/main" val="3331428814"/>
              </p:ext>
            </p:extLst>
          </p:nvPr>
        </p:nvGraphicFramePr>
        <p:xfrm>
          <a:off x="531813" y="1481138"/>
          <a:ext cx="8101012" cy="4468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94BDD7D-4C55-4B08-B4F3-9B3AC3D32DDC}"/>
              </a:ext>
            </a:extLst>
          </p:cNvPr>
          <p:cNvSpPr>
            <a:spLocks noGrp="1"/>
          </p:cNvSpPr>
          <p:nvPr>
            <p:ph type="dt" sz="half" idx="10"/>
          </p:nvPr>
        </p:nvSpPr>
        <p:spPr/>
        <p:txBody>
          <a:bodyPr/>
          <a:lstStyle/>
          <a:p>
            <a:fld id="{4A466862-8BBD-4F40-93B7-5CDE03FCB88E}" type="datetime1">
              <a:rPr lang="nb-NO" smtClean="0"/>
              <a:t>19.02.2019</a:t>
            </a:fld>
            <a:endParaRPr lang="nb-NO" dirty="0"/>
          </a:p>
        </p:txBody>
      </p:sp>
      <p:sp>
        <p:nvSpPr>
          <p:cNvPr id="5" name="Slide Number Placeholder 4">
            <a:extLst>
              <a:ext uri="{FF2B5EF4-FFF2-40B4-BE49-F238E27FC236}">
                <a16:creationId xmlns:a16="http://schemas.microsoft.com/office/drawing/2014/main" id="{C5AF10FF-A61C-4D59-8B80-CAC2F5BB4CA8}"/>
              </a:ext>
            </a:extLst>
          </p:cNvPr>
          <p:cNvSpPr>
            <a:spLocks noGrp="1"/>
          </p:cNvSpPr>
          <p:nvPr>
            <p:ph type="sldNum" sz="quarter" idx="12"/>
          </p:nvPr>
        </p:nvSpPr>
        <p:spPr/>
        <p:txBody>
          <a:bodyPr/>
          <a:lstStyle/>
          <a:p>
            <a:r>
              <a:rPr lang="nb-NO"/>
              <a:t>/      </a:t>
            </a:r>
            <a:fld id="{D6197CBF-E606-4ECF-84A1-A353AC3F4555}" type="slidenum">
              <a:rPr lang="nb-NO" smtClean="0"/>
              <a:pPr/>
              <a:t>9</a:t>
            </a:fld>
            <a:endParaRPr lang="nb-NO" dirty="0"/>
          </a:p>
        </p:txBody>
      </p:sp>
    </p:spTree>
    <p:extLst>
      <p:ext uri="{BB962C8B-B14F-4D97-AF65-F5344CB8AC3E}">
        <p14:creationId xmlns:p14="http://schemas.microsoft.com/office/powerpoint/2010/main" val="1227814426"/>
      </p:ext>
    </p:extLst>
  </p:cSld>
  <p:clrMapOvr>
    <a:masterClrMapping/>
  </p:clrMapOvr>
</p:sld>
</file>

<file path=ppt/theme/theme1.xml><?xml version="1.0" encoding="utf-8"?>
<a:theme xmlns:a="http://schemas.openxmlformats.org/drawingml/2006/main" name="ITERA_TaaS Overview">
  <a:themeElements>
    <a:clrScheme name="Custom 4">
      <a:dk1>
        <a:sysClr val="windowText" lastClr="000000"/>
      </a:dk1>
      <a:lt1>
        <a:sysClr val="window" lastClr="FFFFFF"/>
      </a:lt1>
      <a:dk2>
        <a:srgbClr val="D7090C"/>
      </a:dk2>
      <a:lt2>
        <a:srgbClr val="E6E6E6"/>
      </a:lt2>
      <a:accent1>
        <a:srgbClr val="414042"/>
      </a:accent1>
      <a:accent2>
        <a:srgbClr val="D7090C"/>
      </a:accent2>
      <a:accent3>
        <a:srgbClr val="696A6D"/>
      </a:accent3>
      <a:accent4>
        <a:srgbClr val="8C8E91"/>
      </a:accent4>
      <a:accent5>
        <a:srgbClr val="AFB1B4"/>
      </a:accent5>
      <a:accent6>
        <a:srgbClr val="D5D6D8"/>
      </a:accent6>
      <a:hlink>
        <a:srgbClr val="0000FF"/>
      </a:hlink>
      <a:folHlink>
        <a:srgbClr val="800080"/>
      </a:folHlink>
    </a:clrScheme>
    <a:fontScheme name="Office klassis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404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41404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865B9A3AB93A4699DA6FC5EE9CDC77" ma:contentTypeVersion="22" ma:contentTypeDescription="Create a new document." ma:contentTypeScope="" ma:versionID="fe686d38edf4a14eeb2075f359880ec2">
  <xsd:schema xmlns:xsd="http://www.w3.org/2001/XMLSchema" xmlns:xs="http://www.w3.org/2001/XMLSchema" xmlns:p="http://schemas.microsoft.com/office/2006/metadata/properties" xmlns:ns2="6a8573f5-ca79-435c-b597-5c8548c875d1" xmlns:ns3="d31dd846-fda5-4f28-85da-0d66c0e25965" targetNamespace="http://schemas.microsoft.com/office/2006/metadata/properties" ma:root="true" ma:fieldsID="2530cd1ee44163ffd908e79fb65edbb4" ns2:_="" ns3:_="">
    <xsd:import namespace="6a8573f5-ca79-435c-b597-5c8548c875d1"/>
    <xsd:import namespace="d31dd846-fda5-4f28-85da-0d66c0e25965"/>
    <xsd:element name="properties">
      <xsd:complexType>
        <xsd:sequence>
          <xsd:element name="documentManagement">
            <xsd:complexType>
              <xsd:all>
                <xsd:element ref="ns2:References" minOccurs="0"/>
                <xsd:element ref="ns2:Description0"/>
                <xsd:element ref="ns3:IteraIDMEmployeeTitle" minOccurs="0"/>
                <xsd:element ref="ns3:SharedWithUsers" minOccurs="0"/>
                <xsd:element ref="ns3:SharedWithDetails" minOccurs="0"/>
                <xsd:element ref="ns2:Approved_x0020_by_x0020_COM_x003f_" minOccurs="0"/>
                <xsd:element ref="ns2:Approved_x0020_by_x0020_Customer_x003f_"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573f5-ca79-435c-b597-5c8548c875d1" elementFormDefault="qualified">
    <xsd:import namespace="http://schemas.microsoft.com/office/2006/documentManagement/types"/>
    <xsd:import namespace="http://schemas.microsoft.com/office/infopath/2007/PartnerControls"/>
    <xsd:element name="References" ma:index="4" nillable="true" ma:displayName="References" ma:description="Related references" ma:list="{a16c6ca8-512d-4131-a72b-363816643496}" ma:internalName="References" ma:readOnly="false" ma:showField="CustomerAndProject">
      <xsd:complexType>
        <xsd:complexContent>
          <xsd:extension base="dms:MultiChoiceLookup">
            <xsd:sequence>
              <xsd:element name="Value" type="dms:Lookup" maxOccurs="unbounded" minOccurs="0" nillable="true"/>
            </xsd:sequence>
          </xsd:extension>
        </xsd:complexContent>
      </xsd:complexType>
    </xsd:element>
    <xsd:element name="Description0" ma:index="5" ma:displayName="Description" ma:default="&lt;PLEASE FILL&gt;" ma:internalName="Description0" ma:readOnly="false">
      <xsd:simpleType>
        <xsd:restriction base="dms:Text">
          <xsd:maxLength value="255"/>
        </xsd:restriction>
      </xsd:simpleType>
    </xsd:element>
    <xsd:element name="Approved_x0020_by_x0020_COM_x003f_" ma:index="13" nillable="true" ma:displayName="Approved by COM?" ma:default="0" ma:description="Was it approved by Communication group function (KAM approval is assumed)?" ma:internalName="Approved_x0020_by_x0020_COM_x003f_">
      <xsd:simpleType>
        <xsd:restriction base="dms:Boolean"/>
      </xsd:simpleType>
    </xsd:element>
    <xsd:element name="Approved_x0020_by_x0020_Customer_x003f_" ma:index="14" nillable="true" ma:displayName="Approved by Customer?" ma:default="0" ma:description="Was it approved by customer (so that can be used in bids, web?" ma:internalName="Approved_x0020_by_x0020_Customer_x003f_">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1dd846-fda5-4f28-85da-0d66c0e25965" elementFormDefault="qualified">
    <xsd:import namespace="http://schemas.microsoft.com/office/2006/documentManagement/types"/>
    <xsd:import namespace="http://schemas.microsoft.com/office/infopath/2007/PartnerControls"/>
    <xsd:element name="IteraIDMEmployeeTitle" ma:index="6" nillable="true" ma:displayName="Title" ma:internalName="IteraIDMEmployeeTitle" ma:readOnly="false">
      <xsd:simpleType>
        <xsd:restriction base="dms:Text"/>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Project/Assignmen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s xmlns="6a8573f5-ca79-435c-b597-5c8548c875d1">
      <Value>557</Value>
    </References>
    <IteraIDMEmployeeTitle xmlns="d31dd846-fda5-4f28-85da-0d66c0e25965" xsi:nil="true"/>
    <Description0 xmlns="6a8573f5-ca79-435c-b597-5c8548c875d1">Dedicated Test Team</Description0>
    <SharedWithUsers xmlns="d31dd846-fda5-4f28-85da-0d66c0e25965">
      <UserInfo>
        <DisplayName>Yuliya Shylova</DisplayName>
        <AccountId>156</AccountId>
        <AccountType/>
      </UserInfo>
      <UserInfo>
        <DisplayName>Kateryna Lukashyna</DisplayName>
        <AccountId>77</AccountId>
        <AccountType/>
      </UserInfo>
    </SharedWithUsers>
    <Approved_x0020_by_x0020_COM_x003f_ xmlns="6a8573f5-ca79-435c-b597-5c8548c875d1">false</Approved_x0020_by_x0020_COM_x003f_>
    <Approved_x0020_by_x0020_Customer_x003f_ xmlns="6a8573f5-ca79-435c-b597-5c8548c875d1">false</Approved_x0020_by_x0020_Customer_x003f_>
  </documentManagement>
</p:properties>
</file>

<file path=customXml/itemProps1.xml><?xml version="1.0" encoding="utf-8"?>
<ds:datastoreItem xmlns:ds="http://schemas.openxmlformats.org/officeDocument/2006/customXml" ds:itemID="{D646E6DB-AB43-4433-AC04-40E90E1EA8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8573f5-ca79-435c-b597-5c8548c875d1"/>
    <ds:schemaRef ds:uri="d31dd846-fda5-4f28-85da-0d66c0e259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9E861B-E493-428F-9AD7-699A24F6F6C4}">
  <ds:schemaRefs>
    <ds:schemaRef ds:uri="http://schemas.microsoft.com/sharepoint/v3/contenttype/forms"/>
  </ds:schemaRefs>
</ds:datastoreItem>
</file>

<file path=customXml/itemProps3.xml><?xml version="1.0" encoding="utf-8"?>
<ds:datastoreItem xmlns:ds="http://schemas.openxmlformats.org/officeDocument/2006/customXml" ds:itemID="{CB89384E-715D-49FA-9C88-EF47B10D1972}">
  <ds:schemaRefs>
    <ds:schemaRef ds:uri="http://schemas.microsoft.com/office/2006/documentManagement/types"/>
    <ds:schemaRef ds:uri="http://www.w3.org/XML/1998/namespace"/>
    <ds:schemaRef ds:uri="http://purl.org/dc/elements/1.1/"/>
    <ds:schemaRef ds:uri="http://schemas.microsoft.com/office/infopath/2007/PartnerControls"/>
    <ds:schemaRef ds:uri="http://purl.org/dc/terms/"/>
    <ds:schemaRef ds:uri="d31dd846-fda5-4f28-85da-0d66c0e25965"/>
    <ds:schemaRef ds:uri="6a8573f5-ca79-435c-b597-5c8548c875d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9662</TotalTime>
  <Words>1664</Words>
  <Application>Microsoft Office PowerPoint</Application>
  <PresentationFormat>Custom</PresentationFormat>
  <Paragraphs>374</Paragraphs>
  <Slides>40</Slides>
  <Notes>11</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 Black</vt:lpstr>
      <vt:lpstr>Calibri</vt:lpstr>
      <vt:lpstr>Verdana</vt:lpstr>
      <vt:lpstr>ITERA_TaaS Overview</vt:lpstr>
      <vt:lpstr>Case study  Continuous performance testing with machine learning</vt:lpstr>
      <vt:lpstr>TaaS: Performance testing</vt:lpstr>
      <vt:lpstr>TaaS: Performance testing</vt:lpstr>
      <vt:lpstr>TaaS: Performance testing</vt:lpstr>
      <vt:lpstr>Project Timeline</vt:lpstr>
      <vt:lpstr>Project Timeline in real life</vt:lpstr>
      <vt:lpstr>TaaS: Performance testing</vt:lpstr>
      <vt:lpstr>Performance team integration</vt:lpstr>
      <vt:lpstr>PowerPoint Presentation</vt:lpstr>
      <vt:lpstr>PowerPoint Presentation</vt:lpstr>
      <vt:lpstr>Continuous performance testing</vt:lpstr>
      <vt:lpstr>Continuous performance testing – descriptio</vt:lpstr>
      <vt:lpstr>Continuous performance testing</vt:lpstr>
      <vt:lpstr>Performance testing pipeline description</vt:lpstr>
      <vt:lpstr>Evolution  Continuous  performance  testing</vt:lpstr>
      <vt:lpstr>Evolution Continuous performance testing</vt:lpstr>
      <vt:lpstr>PowerPoint Presentation</vt:lpstr>
      <vt:lpstr>TaaS: Performance testing</vt:lpstr>
      <vt:lpstr>TaaS: Performance testing</vt:lpstr>
      <vt:lpstr>PowerPoint Presentation</vt:lpstr>
      <vt:lpstr>Report  generation</vt:lpstr>
      <vt:lpstr>Report  generation</vt:lpstr>
      <vt:lpstr>Report  generation</vt:lpstr>
      <vt:lpstr>Report generation</vt:lpstr>
      <vt:lpstr>PowerPoint Presentation</vt:lpstr>
      <vt:lpstr>Recommendation for bottleneck detections</vt:lpstr>
      <vt:lpstr>Recommendation for bottleneck detections</vt:lpstr>
      <vt:lpstr>Recommendation for bottleneck detections</vt:lpstr>
      <vt:lpstr>Recommendation for bottleneck detections</vt:lpstr>
      <vt:lpstr>Recommendation for bottleneck detections</vt:lpstr>
      <vt:lpstr>PowerPoint Presentation</vt:lpstr>
      <vt:lpstr>Recommendation for bottleneck detections</vt:lpstr>
      <vt:lpstr>Questions</vt:lpstr>
      <vt:lpstr>VOTE – what do you want hear next?</vt:lpstr>
      <vt:lpstr>PowerPoint Presentation</vt:lpstr>
      <vt:lpstr>Performance testing fairy fails tales</vt:lpstr>
      <vt:lpstr>PowerPoint Presentation</vt:lpstr>
      <vt:lpstr>PowerPoint Presentation</vt:lpstr>
      <vt:lpstr>PowerPoint Presentation</vt:lpstr>
      <vt:lpstr>Machine learning in performance testing</vt:lpstr>
    </vt:vector>
  </TitlesOfParts>
  <Company>Itera Consulting Ukraine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TaaS_Case Studies</dc:title>
  <dc:creator>Olga Litvin</dc:creator>
  <dc:description>Template by addpoint.no</dc:description>
  <cp:lastModifiedBy>Mykyta Krychko</cp:lastModifiedBy>
  <cp:revision>257</cp:revision>
  <dcterms:created xsi:type="dcterms:W3CDTF">2013-06-19T15:34:35Z</dcterms:created>
  <dcterms:modified xsi:type="dcterms:W3CDTF">2019-02-19T14:36:57Z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by">
    <vt:lpwstr>addpoint.no</vt:lpwstr>
  </property>
  <property fmtid="{D5CDD505-2E9C-101B-9397-08002B2CF9AE}" pid="3" name="Dev by">
    <vt:lpwstr>addpoint.no</vt:lpwstr>
  </property>
  <property fmtid="{D5CDD505-2E9C-101B-9397-08002B2CF9AE}" pid="4" name="ContentTypeId">
    <vt:lpwstr>0x0101009F865B9A3AB93A4699DA6FC5EE9CDC77</vt:lpwstr>
  </property>
  <property fmtid="{D5CDD505-2E9C-101B-9397-08002B2CF9AE}" pid="5" name="Service">
    <vt:lpwstr>;#TaaS;#</vt:lpwstr>
  </property>
</Properties>
</file>