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5" r:id="rId5"/>
    <p:sldId id="271" r:id="rId6"/>
    <p:sldId id="268" r:id="rId7"/>
    <p:sldId id="270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85892-22C1-4D0B-8C85-91B6D8FBB138}" v="16" dt="2025-06-06T06:10:25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5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Joseph Saliba" userId="335ab44a-e368-4d9e-aa93-fb12f0e08ee2" providerId="ADAL" clId="{0F485892-22C1-4D0B-8C85-91B6D8FBB138}"/>
    <pc:docChg chg="undo redo custSel addSld delSld modSld sldOrd">
      <pc:chgData name="Nicholas Joseph Saliba" userId="335ab44a-e368-4d9e-aa93-fb12f0e08ee2" providerId="ADAL" clId="{0F485892-22C1-4D0B-8C85-91B6D8FBB138}" dt="2025-06-06T06:10:32.334" v="348" actId="1076"/>
      <pc:docMkLst>
        <pc:docMk/>
      </pc:docMkLst>
      <pc:sldChg chg="addSp modSp new mod setBg">
        <pc:chgData name="Nicholas Joseph Saliba" userId="335ab44a-e368-4d9e-aa93-fb12f0e08ee2" providerId="ADAL" clId="{0F485892-22C1-4D0B-8C85-91B6D8FBB138}" dt="2025-06-06T05:57:06.082" v="168" actId="20577"/>
        <pc:sldMkLst>
          <pc:docMk/>
          <pc:sldMk cId="3516425274" sldId="256"/>
        </pc:sldMkLst>
        <pc:spChg chg="mod">
          <ac:chgData name="Nicholas Joseph Saliba" userId="335ab44a-e368-4d9e-aa93-fb12f0e08ee2" providerId="ADAL" clId="{0F485892-22C1-4D0B-8C85-91B6D8FBB138}" dt="2025-06-06T05:56:50.109" v="138" actId="27636"/>
          <ac:spMkLst>
            <pc:docMk/>
            <pc:sldMk cId="3516425274" sldId="256"/>
            <ac:spMk id="2" creationId="{3C9ED789-8A1F-A53E-C894-A4A4FCDCCFB7}"/>
          </ac:spMkLst>
        </pc:spChg>
        <pc:spChg chg="mod">
          <ac:chgData name="Nicholas Joseph Saliba" userId="335ab44a-e368-4d9e-aa93-fb12f0e08ee2" providerId="ADAL" clId="{0F485892-22C1-4D0B-8C85-91B6D8FBB138}" dt="2025-06-06T05:57:06.082" v="168" actId="20577"/>
          <ac:spMkLst>
            <pc:docMk/>
            <pc:sldMk cId="3516425274" sldId="256"/>
            <ac:spMk id="3" creationId="{3474B855-A5A3-2194-CE6D-7AAC0067E935}"/>
          </ac:spMkLst>
        </pc:spChg>
        <pc:spChg chg="add">
          <ac:chgData name="Nicholas Joseph Saliba" userId="335ab44a-e368-4d9e-aa93-fb12f0e08ee2" providerId="ADAL" clId="{0F485892-22C1-4D0B-8C85-91B6D8FBB138}" dt="2025-06-04T16:49:07.742" v="10" actId="26606"/>
          <ac:spMkLst>
            <pc:docMk/>
            <pc:sldMk cId="3516425274" sldId="256"/>
            <ac:spMk id="8" creationId="{EFA9B6C6-A247-48A8-9A1C-1E36FA9456B5}"/>
          </ac:spMkLst>
        </pc:spChg>
        <pc:spChg chg="add">
          <ac:chgData name="Nicholas Joseph Saliba" userId="335ab44a-e368-4d9e-aa93-fb12f0e08ee2" providerId="ADAL" clId="{0F485892-22C1-4D0B-8C85-91B6D8FBB138}" dt="2025-06-04T16:49:07.742" v="10" actId="26606"/>
          <ac:spMkLst>
            <pc:docMk/>
            <pc:sldMk cId="3516425274" sldId="256"/>
            <ac:spMk id="10" creationId="{C5CB530E-515E-412C-9DF1-5F8FFBD6F383}"/>
          </ac:spMkLst>
        </pc:spChg>
        <pc:spChg chg="add">
          <ac:chgData name="Nicholas Joseph Saliba" userId="335ab44a-e368-4d9e-aa93-fb12f0e08ee2" providerId="ADAL" clId="{0F485892-22C1-4D0B-8C85-91B6D8FBB138}" dt="2025-06-04T16:49:07.742" v="10" actId="26606"/>
          <ac:spMkLst>
            <pc:docMk/>
            <pc:sldMk cId="3516425274" sldId="256"/>
            <ac:spMk id="12" creationId="{712D4376-A578-4FF1-94FC-245E7A6A489F}"/>
          </ac:spMkLst>
        </pc:spChg>
        <pc:spChg chg="add">
          <ac:chgData name="Nicholas Joseph Saliba" userId="335ab44a-e368-4d9e-aa93-fb12f0e08ee2" providerId="ADAL" clId="{0F485892-22C1-4D0B-8C85-91B6D8FBB138}" dt="2025-06-04T16:49:07.742" v="10" actId="26606"/>
          <ac:spMkLst>
            <pc:docMk/>
            <pc:sldMk cId="3516425274" sldId="256"/>
            <ac:spMk id="14" creationId="{AEA7509D-F04F-40CB-A0B3-EEF16499CC9F}"/>
          </ac:spMkLst>
        </pc:spChg>
        <pc:cxnChg chg="add">
          <ac:chgData name="Nicholas Joseph Saliba" userId="335ab44a-e368-4d9e-aa93-fb12f0e08ee2" providerId="ADAL" clId="{0F485892-22C1-4D0B-8C85-91B6D8FBB138}" dt="2025-06-04T16:49:07.742" v="10" actId="26606"/>
          <ac:cxnSpMkLst>
            <pc:docMk/>
            <pc:sldMk cId="3516425274" sldId="256"/>
            <ac:cxnSpMk id="16" creationId="{56020367-4FD5-4596-8E10-C5F095CD8DBF}"/>
          </ac:cxnSpMkLst>
        </pc:cxnChg>
      </pc:sldChg>
      <pc:sldChg chg="new del">
        <pc:chgData name="Nicholas Joseph Saliba" userId="335ab44a-e368-4d9e-aa93-fb12f0e08ee2" providerId="ADAL" clId="{0F485892-22C1-4D0B-8C85-91B6D8FBB138}" dt="2025-06-04T16:49:36.796" v="14" actId="47"/>
        <pc:sldMkLst>
          <pc:docMk/>
          <pc:sldMk cId="2055101248" sldId="257"/>
        </pc:sldMkLst>
      </pc:sldChg>
      <pc:sldChg chg="new del">
        <pc:chgData name="Nicholas Joseph Saliba" userId="335ab44a-e368-4d9e-aa93-fb12f0e08ee2" providerId="ADAL" clId="{0F485892-22C1-4D0B-8C85-91B6D8FBB138}" dt="2025-06-04T16:49:36.090" v="13" actId="47"/>
        <pc:sldMkLst>
          <pc:docMk/>
          <pc:sldMk cId="1515782001" sldId="258"/>
        </pc:sldMkLst>
      </pc:sldChg>
      <pc:sldChg chg="new del">
        <pc:chgData name="Nicholas Joseph Saliba" userId="335ab44a-e368-4d9e-aa93-fb12f0e08ee2" providerId="ADAL" clId="{0F485892-22C1-4D0B-8C85-91B6D8FBB138}" dt="2025-06-04T16:49:35.198" v="12" actId="47"/>
        <pc:sldMkLst>
          <pc:docMk/>
          <pc:sldMk cId="155048671" sldId="259"/>
        </pc:sldMkLst>
      </pc:sldChg>
      <pc:sldChg chg="addSp delSp modSp new del mod setBg">
        <pc:chgData name="Nicholas Joseph Saliba" userId="335ab44a-e368-4d9e-aa93-fb12f0e08ee2" providerId="ADAL" clId="{0F485892-22C1-4D0B-8C85-91B6D8FBB138}" dt="2025-06-04T16:49:53.707" v="35" actId="2696"/>
        <pc:sldMkLst>
          <pc:docMk/>
          <pc:sldMk cId="1718651903" sldId="260"/>
        </pc:sldMkLst>
      </pc:sldChg>
      <pc:sldChg chg="delSp add del setBg delDesignElem">
        <pc:chgData name="Nicholas Joseph Saliba" userId="335ab44a-e368-4d9e-aa93-fb12f0e08ee2" providerId="ADAL" clId="{0F485892-22C1-4D0B-8C85-91B6D8FBB138}" dt="2025-06-04T16:49:45.957" v="30" actId="47"/>
        <pc:sldMkLst>
          <pc:docMk/>
          <pc:sldMk cId="270968191" sldId="261"/>
        </pc:sldMkLst>
      </pc:sldChg>
      <pc:sldChg chg="new del">
        <pc:chgData name="Nicholas Joseph Saliba" userId="335ab44a-e368-4d9e-aa93-fb12f0e08ee2" providerId="ADAL" clId="{0F485892-22C1-4D0B-8C85-91B6D8FBB138}" dt="2025-06-04T16:49:39.250" v="16" actId="47"/>
        <pc:sldMkLst>
          <pc:docMk/>
          <pc:sldMk cId="2793854432" sldId="261"/>
        </pc:sldMkLst>
      </pc:sldChg>
      <pc:sldChg chg="add del">
        <pc:chgData name="Nicholas Joseph Saliba" userId="335ab44a-e368-4d9e-aa93-fb12f0e08ee2" providerId="ADAL" clId="{0F485892-22C1-4D0B-8C85-91B6D8FBB138}" dt="2025-06-04T16:51:52.883" v="131" actId="47"/>
        <pc:sldMkLst>
          <pc:docMk/>
          <pc:sldMk cId="2968999069" sldId="261"/>
        </pc:sldMkLst>
      </pc:sldChg>
      <pc:sldChg chg="add del">
        <pc:chgData name="Nicholas Joseph Saliba" userId="335ab44a-e368-4d9e-aa93-fb12f0e08ee2" providerId="ADAL" clId="{0F485892-22C1-4D0B-8C85-91B6D8FBB138}" dt="2025-06-04T16:51:51.867" v="130" actId="47"/>
        <pc:sldMkLst>
          <pc:docMk/>
          <pc:sldMk cId="775059251" sldId="262"/>
        </pc:sldMkLst>
      </pc:sldChg>
      <pc:sldChg chg="delSp add del setBg delDesignElem">
        <pc:chgData name="Nicholas Joseph Saliba" userId="335ab44a-e368-4d9e-aa93-fb12f0e08ee2" providerId="ADAL" clId="{0F485892-22C1-4D0B-8C85-91B6D8FBB138}" dt="2025-06-04T16:49:45.451" v="29" actId="47"/>
        <pc:sldMkLst>
          <pc:docMk/>
          <pc:sldMk cId="3863623682" sldId="262"/>
        </pc:sldMkLst>
      </pc:sldChg>
      <pc:sldChg chg="addSp modSp add mod">
        <pc:chgData name="Nicholas Joseph Saliba" userId="335ab44a-e368-4d9e-aa93-fb12f0e08ee2" providerId="ADAL" clId="{0F485892-22C1-4D0B-8C85-91B6D8FBB138}" dt="2025-06-06T06:00:52.179" v="199" actId="20577"/>
        <pc:sldMkLst>
          <pc:docMk/>
          <pc:sldMk cId="2295156245" sldId="263"/>
        </pc:sldMkLst>
        <pc:spChg chg="mod">
          <ac:chgData name="Nicholas Joseph Saliba" userId="335ab44a-e368-4d9e-aa93-fb12f0e08ee2" providerId="ADAL" clId="{0F485892-22C1-4D0B-8C85-91B6D8FBB138}" dt="2025-06-06T05:58:30.084" v="170" actId="20577"/>
          <ac:spMkLst>
            <pc:docMk/>
            <pc:sldMk cId="2295156245" sldId="263"/>
            <ac:spMk id="2" creationId="{A54B36B8-51DA-9355-DE59-5BEB2D866FA2}"/>
          </ac:spMkLst>
        </pc:spChg>
        <pc:spChg chg="add mod">
          <ac:chgData name="Nicholas Joseph Saliba" userId="335ab44a-e368-4d9e-aa93-fb12f0e08ee2" providerId="ADAL" clId="{0F485892-22C1-4D0B-8C85-91B6D8FBB138}" dt="2025-06-06T06:00:52.179" v="199" actId="20577"/>
          <ac:spMkLst>
            <pc:docMk/>
            <pc:sldMk cId="2295156245" sldId="263"/>
            <ac:spMk id="3" creationId="{D9CBF483-71D6-F7EF-3E31-CD015646F1A1}"/>
          </ac:spMkLst>
        </pc:spChg>
      </pc:sldChg>
      <pc:sldChg chg="delSp add del setBg delDesignElem">
        <pc:chgData name="Nicholas Joseph Saliba" userId="335ab44a-e368-4d9e-aa93-fb12f0e08ee2" providerId="ADAL" clId="{0F485892-22C1-4D0B-8C85-91B6D8FBB138}" dt="2025-06-04T16:49:44.771" v="28" actId="47"/>
        <pc:sldMkLst>
          <pc:docMk/>
          <pc:sldMk cId="2535853106" sldId="263"/>
        </pc:sldMkLst>
      </pc:sldChg>
      <pc:sldChg chg="delSp add del setBg delDesignElem">
        <pc:chgData name="Nicholas Joseph Saliba" userId="335ab44a-e368-4d9e-aa93-fb12f0e08ee2" providerId="ADAL" clId="{0F485892-22C1-4D0B-8C85-91B6D8FBB138}" dt="2025-06-04T16:49:46.620" v="31" actId="47"/>
        <pc:sldMkLst>
          <pc:docMk/>
          <pc:sldMk cId="1700847645" sldId="264"/>
        </pc:sldMkLst>
      </pc:sldChg>
      <pc:sldChg chg="add del">
        <pc:chgData name="Nicholas Joseph Saliba" userId="335ab44a-e368-4d9e-aa93-fb12f0e08ee2" providerId="ADAL" clId="{0F485892-22C1-4D0B-8C85-91B6D8FBB138}" dt="2025-06-04T16:51:50.986" v="129" actId="47"/>
        <pc:sldMkLst>
          <pc:docMk/>
          <pc:sldMk cId="4216471209" sldId="264"/>
        </pc:sldMkLst>
      </pc:sldChg>
      <pc:sldChg chg="delSp add del setBg delDesignElem">
        <pc:chgData name="Nicholas Joseph Saliba" userId="335ab44a-e368-4d9e-aa93-fb12f0e08ee2" providerId="ADAL" clId="{0F485892-22C1-4D0B-8C85-91B6D8FBB138}" dt="2025-06-04T16:49:44.261" v="27" actId="47"/>
        <pc:sldMkLst>
          <pc:docMk/>
          <pc:sldMk cId="3129285365" sldId="265"/>
        </pc:sldMkLst>
      </pc:sldChg>
      <pc:sldChg chg="addSp delSp modSp add mod ord">
        <pc:chgData name="Nicholas Joseph Saliba" userId="335ab44a-e368-4d9e-aa93-fb12f0e08ee2" providerId="ADAL" clId="{0F485892-22C1-4D0B-8C85-91B6D8FBB138}" dt="2025-06-06T06:09:26.366" v="321" actId="1076"/>
        <pc:sldMkLst>
          <pc:docMk/>
          <pc:sldMk cId="4200630961" sldId="265"/>
        </pc:sldMkLst>
        <pc:spChg chg="mod">
          <ac:chgData name="Nicholas Joseph Saliba" userId="335ab44a-e368-4d9e-aa93-fb12f0e08ee2" providerId="ADAL" clId="{0F485892-22C1-4D0B-8C85-91B6D8FBB138}" dt="2025-06-06T06:09:20.894" v="319" actId="1076"/>
          <ac:spMkLst>
            <pc:docMk/>
            <pc:sldMk cId="4200630961" sldId="265"/>
            <ac:spMk id="2" creationId="{E1BD08AF-54DA-B9AE-1A7B-889110F30854}"/>
          </ac:spMkLst>
        </pc:spChg>
        <pc:spChg chg="add del">
          <ac:chgData name="Nicholas Joseph Saliba" userId="335ab44a-e368-4d9e-aa93-fb12f0e08ee2" providerId="ADAL" clId="{0F485892-22C1-4D0B-8C85-91B6D8FBB138}" dt="2025-06-06T06:01:37.783" v="211" actId="22"/>
          <ac:spMkLst>
            <pc:docMk/>
            <pc:sldMk cId="4200630961" sldId="265"/>
            <ac:spMk id="4" creationId="{E6E9E84A-D55B-D039-A180-403E2FB94AA9}"/>
          </ac:spMkLst>
        </pc:spChg>
        <pc:spChg chg="add mod">
          <ac:chgData name="Nicholas Joseph Saliba" userId="335ab44a-e368-4d9e-aa93-fb12f0e08ee2" providerId="ADAL" clId="{0F485892-22C1-4D0B-8C85-91B6D8FBB138}" dt="2025-06-06T06:09:23.750" v="320" actId="1076"/>
          <ac:spMkLst>
            <pc:docMk/>
            <pc:sldMk cId="4200630961" sldId="265"/>
            <ac:spMk id="6" creationId="{A5549B54-8D03-9AAA-E962-B38A4F065987}"/>
          </ac:spMkLst>
        </pc:spChg>
        <pc:spChg chg="add mod">
          <ac:chgData name="Nicholas Joseph Saliba" userId="335ab44a-e368-4d9e-aa93-fb12f0e08ee2" providerId="ADAL" clId="{0F485892-22C1-4D0B-8C85-91B6D8FBB138}" dt="2025-06-06T06:09:18.367" v="318" actId="1076"/>
          <ac:spMkLst>
            <pc:docMk/>
            <pc:sldMk cId="4200630961" sldId="265"/>
            <ac:spMk id="7" creationId="{12E9D644-1D8E-2E88-8024-6C9A25DC2EEE}"/>
          </ac:spMkLst>
        </pc:spChg>
        <pc:spChg chg="add mod">
          <ac:chgData name="Nicholas Joseph Saliba" userId="335ab44a-e368-4d9e-aa93-fb12f0e08ee2" providerId="ADAL" clId="{0F485892-22C1-4D0B-8C85-91B6D8FBB138}" dt="2025-06-06T06:09:26.366" v="321" actId="1076"/>
          <ac:spMkLst>
            <pc:docMk/>
            <pc:sldMk cId="4200630961" sldId="265"/>
            <ac:spMk id="11" creationId="{DA55FD0F-8E96-CA4A-3CB5-B1D5E7AF8EE5}"/>
          </ac:spMkLst>
        </pc:spChg>
      </pc:sldChg>
      <pc:sldChg chg="addSp modSp add mod">
        <pc:chgData name="Nicholas Joseph Saliba" userId="335ab44a-e368-4d9e-aa93-fb12f0e08ee2" providerId="ADAL" clId="{0F485892-22C1-4D0B-8C85-91B6D8FBB138}" dt="2025-06-06T06:01:05.084" v="203" actId="14100"/>
        <pc:sldMkLst>
          <pc:docMk/>
          <pc:sldMk cId="2802602352" sldId="266"/>
        </pc:sldMkLst>
        <pc:spChg chg="mod">
          <ac:chgData name="Nicholas Joseph Saliba" userId="335ab44a-e368-4d9e-aa93-fb12f0e08ee2" providerId="ADAL" clId="{0F485892-22C1-4D0B-8C85-91B6D8FBB138}" dt="2025-06-06T05:59:52.430" v="193" actId="20577"/>
          <ac:spMkLst>
            <pc:docMk/>
            <pc:sldMk cId="2802602352" sldId="266"/>
            <ac:spMk id="2" creationId="{4CD3C3C0-1209-1F65-5BF8-6455CF80956D}"/>
          </ac:spMkLst>
        </pc:spChg>
        <pc:spChg chg="add mod">
          <ac:chgData name="Nicholas Joseph Saliba" userId="335ab44a-e368-4d9e-aa93-fb12f0e08ee2" providerId="ADAL" clId="{0F485892-22C1-4D0B-8C85-91B6D8FBB138}" dt="2025-06-06T06:01:05.084" v="203" actId="14100"/>
          <ac:spMkLst>
            <pc:docMk/>
            <pc:sldMk cId="2802602352" sldId="266"/>
            <ac:spMk id="4" creationId="{BAF1DC3C-E5DF-3263-E3EF-D4442E83C5E8}"/>
          </ac:spMkLst>
        </pc:spChg>
      </pc:sldChg>
      <pc:sldChg chg="add del">
        <pc:chgData name="Nicholas Joseph Saliba" userId="335ab44a-e368-4d9e-aa93-fb12f0e08ee2" providerId="ADAL" clId="{0F485892-22C1-4D0B-8C85-91B6D8FBB138}" dt="2025-06-04T16:51:50.183" v="128" actId="47"/>
        <pc:sldMkLst>
          <pc:docMk/>
          <pc:sldMk cId="588479084" sldId="267"/>
        </pc:sldMkLst>
      </pc:sldChg>
      <pc:sldChg chg="addSp modSp add mod modAnim">
        <pc:chgData name="Nicholas Joseph Saliba" userId="335ab44a-e368-4d9e-aa93-fb12f0e08ee2" providerId="ADAL" clId="{0F485892-22C1-4D0B-8C85-91B6D8FBB138}" dt="2025-06-06T05:58:44.780" v="175" actId="1076"/>
        <pc:sldMkLst>
          <pc:docMk/>
          <pc:sldMk cId="1970850758" sldId="268"/>
        </pc:sldMkLst>
        <pc:spChg chg="mod">
          <ac:chgData name="Nicholas Joseph Saliba" userId="335ab44a-e368-4d9e-aa93-fb12f0e08ee2" providerId="ADAL" clId="{0F485892-22C1-4D0B-8C85-91B6D8FBB138}" dt="2025-06-06T05:58:42.184" v="174" actId="1076"/>
          <ac:spMkLst>
            <pc:docMk/>
            <pc:sldMk cId="1970850758" sldId="268"/>
            <ac:spMk id="2" creationId="{9EFC22CC-06A9-3168-FFC1-92AB693D6725}"/>
          </ac:spMkLst>
        </pc:spChg>
        <pc:picChg chg="add mod">
          <ac:chgData name="Nicholas Joseph Saliba" userId="335ab44a-e368-4d9e-aa93-fb12f0e08ee2" providerId="ADAL" clId="{0F485892-22C1-4D0B-8C85-91B6D8FBB138}" dt="2025-06-06T05:58:44.780" v="175" actId="1076"/>
          <ac:picMkLst>
            <pc:docMk/>
            <pc:sldMk cId="1970850758" sldId="268"/>
            <ac:picMk id="3" creationId="{007EFD95-C476-1D4F-6D3A-91D5FD20082F}"/>
          </ac:picMkLst>
        </pc:picChg>
      </pc:sldChg>
      <pc:sldChg chg="addSp modSp add mod">
        <pc:chgData name="Nicholas Joseph Saliba" userId="335ab44a-e368-4d9e-aa93-fb12f0e08ee2" providerId="ADAL" clId="{0F485892-22C1-4D0B-8C85-91B6D8FBB138}" dt="2025-06-06T06:09:07.021" v="317" actId="1076"/>
        <pc:sldMkLst>
          <pc:docMk/>
          <pc:sldMk cId="2927881177" sldId="269"/>
        </pc:sldMkLst>
        <pc:spChg chg="mod">
          <ac:chgData name="Nicholas Joseph Saliba" userId="335ab44a-e368-4d9e-aa93-fb12f0e08ee2" providerId="ADAL" clId="{0F485892-22C1-4D0B-8C85-91B6D8FBB138}" dt="2025-06-06T05:59:12.763" v="187" actId="1076"/>
          <ac:spMkLst>
            <pc:docMk/>
            <pc:sldMk cId="2927881177" sldId="269"/>
            <ac:spMk id="2" creationId="{3948D66A-632C-4DA6-A304-5ABA0C7E06D7}"/>
          </ac:spMkLst>
        </pc:spChg>
        <pc:spChg chg="add mod">
          <ac:chgData name="Nicholas Joseph Saliba" userId="335ab44a-e368-4d9e-aa93-fb12f0e08ee2" providerId="ADAL" clId="{0F485892-22C1-4D0B-8C85-91B6D8FBB138}" dt="2025-06-06T06:09:07.021" v="317" actId="1076"/>
          <ac:spMkLst>
            <pc:docMk/>
            <pc:sldMk cId="2927881177" sldId="269"/>
            <ac:spMk id="4" creationId="{0837E0A1-2949-0F56-4643-1B0A0CE5B581}"/>
          </ac:spMkLst>
        </pc:spChg>
      </pc:sldChg>
      <pc:sldChg chg="addSp modSp add mod">
        <pc:chgData name="Nicholas Joseph Saliba" userId="335ab44a-e368-4d9e-aa93-fb12f0e08ee2" providerId="ADAL" clId="{0F485892-22C1-4D0B-8C85-91B6D8FBB138}" dt="2025-06-06T06:07:48.559" v="307" actId="1076"/>
        <pc:sldMkLst>
          <pc:docMk/>
          <pc:sldMk cId="1734873790" sldId="270"/>
        </pc:sldMkLst>
        <pc:spChg chg="mod">
          <ac:chgData name="Nicholas Joseph Saliba" userId="335ab44a-e368-4d9e-aa93-fb12f0e08ee2" providerId="ADAL" clId="{0F485892-22C1-4D0B-8C85-91B6D8FBB138}" dt="2025-06-06T05:58:58.106" v="181" actId="1076"/>
          <ac:spMkLst>
            <pc:docMk/>
            <pc:sldMk cId="1734873790" sldId="270"/>
            <ac:spMk id="2" creationId="{3C592013-8C87-83EB-C4D2-983DDAA29D2B}"/>
          </ac:spMkLst>
        </pc:spChg>
        <pc:spChg chg="add mod">
          <ac:chgData name="Nicholas Joseph Saliba" userId="335ab44a-e368-4d9e-aa93-fb12f0e08ee2" providerId="ADAL" clId="{0F485892-22C1-4D0B-8C85-91B6D8FBB138}" dt="2025-06-06T06:06:56.446" v="283" actId="20577"/>
          <ac:spMkLst>
            <pc:docMk/>
            <pc:sldMk cId="1734873790" sldId="270"/>
            <ac:spMk id="4" creationId="{DB3B9626-85C3-6F98-24D7-98B934DAD146}"/>
          </ac:spMkLst>
        </pc:spChg>
        <pc:picChg chg="add mod">
          <ac:chgData name="Nicholas Joseph Saliba" userId="335ab44a-e368-4d9e-aa93-fb12f0e08ee2" providerId="ADAL" clId="{0F485892-22C1-4D0B-8C85-91B6D8FBB138}" dt="2025-06-06T06:07:48.559" v="307" actId="1076"/>
          <ac:picMkLst>
            <pc:docMk/>
            <pc:sldMk cId="1734873790" sldId="270"/>
            <ac:picMk id="6" creationId="{9BBD3199-D065-02D9-1F89-93A3FCD914A2}"/>
          </ac:picMkLst>
        </pc:picChg>
        <pc:picChg chg="add mod">
          <ac:chgData name="Nicholas Joseph Saliba" userId="335ab44a-e368-4d9e-aa93-fb12f0e08ee2" providerId="ADAL" clId="{0F485892-22C1-4D0B-8C85-91B6D8FBB138}" dt="2025-06-06T06:07:07.242" v="288" actId="1076"/>
          <ac:picMkLst>
            <pc:docMk/>
            <pc:sldMk cId="1734873790" sldId="270"/>
            <ac:picMk id="9" creationId="{4DD5521C-828E-3E64-2507-A1FE439487FF}"/>
          </ac:picMkLst>
        </pc:picChg>
        <pc:picChg chg="add mod">
          <ac:chgData name="Nicholas Joseph Saliba" userId="335ab44a-e368-4d9e-aa93-fb12f0e08ee2" providerId="ADAL" clId="{0F485892-22C1-4D0B-8C85-91B6D8FBB138}" dt="2025-06-06T06:07:38.484" v="304" actId="1076"/>
          <ac:picMkLst>
            <pc:docMk/>
            <pc:sldMk cId="1734873790" sldId="270"/>
            <ac:picMk id="13" creationId="{9FCE041C-D4D2-074F-2783-7D195EBE81E3}"/>
          </ac:picMkLst>
        </pc:picChg>
      </pc:sldChg>
      <pc:sldChg chg="addSp delSp modSp add mod">
        <pc:chgData name="Nicholas Joseph Saliba" userId="335ab44a-e368-4d9e-aa93-fb12f0e08ee2" providerId="ADAL" clId="{0F485892-22C1-4D0B-8C85-91B6D8FBB138}" dt="2025-06-06T06:10:32.334" v="348" actId="1076"/>
        <pc:sldMkLst>
          <pc:docMk/>
          <pc:sldMk cId="97151708" sldId="271"/>
        </pc:sldMkLst>
        <pc:spChg chg="mod">
          <ac:chgData name="Nicholas Joseph Saliba" userId="335ab44a-e368-4d9e-aa93-fb12f0e08ee2" providerId="ADAL" clId="{0F485892-22C1-4D0B-8C85-91B6D8FBB138}" dt="2025-06-06T06:10:16.528" v="339" actId="1076"/>
          <ac:spMkLst>
            <pc:docMk/>
            <pc:sldMk cId="97151708" sldId="271"/>
            <ac:spMk id="2" creationId="{092A362E-46A0-32B9-65D2-AE8D19DE140D}"/>
          </ac:spMkLst>
        </pc:spChg>
        <pc:spChg chg="del mod">
          <ac:chgData name="Nicholas Joseph Saliba" userId="335ab44a-e368-4d9e-aa93-fb12f0e08ee2" providerId="ADAL" clId="{0F485892-22C1-4D0B-8C85-91B6D8FBB138}" dt="2025-06-06T06:10:12.379" v="338"/>
          <ac:spMkLst>
            <pc:docMk/>
            <pc:sldMk cId="97151708" sldId="271"/>
            <ac:spMk id="6" creationId="{85AFA1D5-9460-ADCB-00B1-71E15E16DF15}"/>
          </ac:spMkLst>
        </pc:spChg>
        <pc:spChg chg="del">
          <ac:chgData name="Nicholas Joseph Saliba" userId="335ab44a-e368-4d9e-aa93-fb12f0e08ee2" providerId="ADAL" clId="{0F485892-22C1-4D0B-8C85-91B6D8FBB138}" dt="2025-06-06T06:10:06.076" v="334" actId="478"/>
          <ac:spMkLst>
            <pc:docMk/>
            <pc:sldMk cId="97151708" sldId="271"/>
            <ac:spMk id="7" creationId="{2DAFFE78-F972-8D5F-D045-731FA0A43EC2}"/>
          </ac:spMkLst>
        </pc:spChg>
        <pc:spChg chg="del">
          <ac:chgData name="Nicholas Joseph Saliba" userId="335ab44a-e368-4d9e-aa93-fb12f0e08ee2" providerId="ADAL" clId="{0F485892-22C1-4D0B-8C85-91B6D8FBB138}" dt="2025-06-06T06:10:07.444" v="335" actId="478"/>
          <ac:spMkLst>
            <pc:docMk/>
            <pc:sldMk cId="97151708" sldId="271"/>
            <ac:spMk id="11" creationId="{DC650455-E540-8EAC-F585-D1DF998B5ECF}"/>
          </ac:spMkLst>
        </pc:spChg>
        <pc:picChg chg="add mod">
          <ac:chgData name="Nicholas Joseph Saliba" userId="335ab44a-e368-4d9e-aa93-fb12f0e08ee2" providerId="ADAL" clId="{0F485892-22C1-4D0B-8C85-91B6D8FBB138}" dt="2025-06-06T06:10:28.991" v="347" actId="1076"/>
          <ac:picMkLst>
            <pc:docMk/>
            <pc:sldMk cId="97151708" sldId="271"/>
            <ac:picMk id="4" creationId="{D2FDF9F6-CA3D-552E-95AA-3250579D4DA8}"/>
          </ac:picMkLst>
        </pc:picChg>
        <pc:picChg chg="add mod">
          <ac:chgData name="Nicholas Joseph Saliba" userId="335ab44a-e368-4d9e-aa93-fb12f0e08ee2" providerId="ADAL" clId="{0F485892-22C1-4D0B-8C85-91B6D8FBB138}" dt="2025-06-06T06:10:32.334" v="348" actId="1076"/>
          <ac:picMkLst>
            <pc:docMk/>
            <pc:sldMk cId="97151708" sldId="271"/>
            <ac:picMk id="9" creationId="{044EE925-BC97-CB39-2AF2-C4A9C0E911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7153-2EEE-BE2A-ABCD-9CD66EFD6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C6C3E-07EA-10BA-8DA2-A82A1A678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0FF1-205E-F393-FB2F-6A5BB591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15BB-6043-42E2-86B5-5EF2DE6486CC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D7334-1EF7-EF99-B5EF-B39EF4B0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1D00B-CFF3-70A3-D38D-C207D9C5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479-B1D7-41B2-902C-F47F4B7CD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42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72C0-DA98-C435-3990-F415E6673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E579F-B359-1037-5D5B-824F0F2CD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40EED-CD4B-8271-2ABB-E5F0F09E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15BB-6043-42E2-86B5-5EF2DE6486CC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760D5-0D9B-B647-A0A0-32C203BC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F249-CEB3-5E32-9F06-E8606709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479-B1D7-41B2-902C-F47F4B7CD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07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24541-4A34-4982-9689-03FAFCE43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EB74E-1903-1955-EBDA-1F10604F6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35AD4-9987-480F-E316-069F23BD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15BB-6043-42E2-86B5-5EF2DE6486CC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DF44-5E91-799D-73F6-32F4FD81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194E4-7B5B-71DB-66FE-8687925C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479-B1D7-41B2-902C-F47F4B7CD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508A-5AF9-C05C-13C6-ADFABD28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5A4F8-CB1E-4E51-0E85-58E2136C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AF496-72A7-978E-12C5-85EDFFF7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15BB-6043-42E2-86B5-5EF2DE6486CC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6D04-5715-5913-2568-92FBC98A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C909-6980-9365-5AE6-A99CBFFC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479-B1D7-41B2-902C-F47F4B7CD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14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7CE5-4C1A-4139-3F43-30D5F7FE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5B740-1F6D-91DF-A168-59B11A51E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10CB5-0EB5-BF4B-FE8D-54283035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15BB-6043-42E2-86B5-5EF2DE6486CC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02872-2C97-0836-C918-E87BEDBB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78DE0-3C3A-7C06-9458-591FEFE1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479-B1D7-41B2-902C-F47F4B7CD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5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033E-A142-E46B-7336-C72E867D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F1711-30F0-6C1B-1C67-7B5B939F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73B1D-6177-4CAA-EECB-DA583BACC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F6950-F5D3-CD5E-C71C-63D6DF54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15BB-6043-42E2-86B5-5EF2DE6486CC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3F935-D6AA-71C9-ACF8-81E09560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65550-FCE0-FCE0-4D70-30D5F1B6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479-B1D7-41B2-902C-F47F4B7CD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04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7B4C-F431-FACD-8549-DCE8EA258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B942-2782-10A4-5BED-459D7A992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0EDC6-FF0F-A0FD-3F6A-1B1F481B9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2EFA2-B1BC-C868-BDD5-F5A25459F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0CBC1-6448-2E9C-3E81-FC32B6607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BBB544-908D-E398-B32A-F83863C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15BB-6043-42E2-86B5-5EF2DE6486CC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284DA-D78D-C22F-7067-DB101DE3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4E00B-A604-2FCD-1FBE-50FC50E74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479-B1D7-41B2-902C-F47F4B7CD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92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BE8F-F702-0768-8BE0-17FCF788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82CB4-10E5-3208-8C15-E29AF5DD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15BB-6043-42E2-86B5-5EF2DE6486CC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6AA91-9407-1240-4FDD-B66F6736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1A10D-8004-651A-28C2-3A14ACE3C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479-B1D7-41B2-902C-F47F4B7CD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98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59437-5A0C-7117-740E-98937799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15BB-6043-42E2-86B5-5EF2DE6486CC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F3C67-F1DA-A022-8033-BD80E68E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EDC37-F5B6-3F0A-943C-6E7614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479-B1D7-41B2-902C-F47F4B7CD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4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CAEA-CD7D-F432-26B1-1FAD9637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CFB7-97B1-F253-4E71-5C29634B9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7835E-A1CA-C4BE-5983-150E83CBD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12D35-10D3-7758-D0D4-2B5A353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15BB-6043-42E2-86B5-5EF2DE6486CC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FF0E-05B2-7175-5D11-4F4C48AC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7A4F8-0B88-3B0E-69AC-04C09138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479-B1D7-41B2-902C-F47F4B7CD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98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ADB3-9F60-D961-ADB0-239491A2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1F238-A3FB-6E03-3C1A-9FFFAA8BA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215F8-5D0D-2753-089C-7493413BB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726D2-6A97-05EF-7758-7ADD16E0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15BB-6043-42E2-86B5-5EF2DE6486CC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46B7-9592-49C8-683F-6585D78D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38E21-F302-B36F-B713-842C9F0C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13479-B1D7-41B2-902C-F47F4B7CD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8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C237B-0BD9-5266-5E3B-5437C52D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4AE44-7718-DE39-9B1E-97BC2A2FE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63F34-0D14-5F61-B955-2C07F8B08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EF15BB-6043-42E2-86B5-5EF2DE6486CC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36AE6-15C6-7251-B22A-F6647283C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F8F25-AFD6-1FA3-CF57-396E6479D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513479-B1D7-41B2-902C-F47F4B7CD0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08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Ga3NEjf4GM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ED789-8A1F-A53E-C894-A4A4FCDCC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10890737" cy="2838938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Optimizing Power Efficiency in Low-Power IoT Devices Through Containerization</a:t>
            </a:r>
            <a:endParaRPr lang="en-GB" sz="5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4B855-A5A3-2194-CE6D-7AAC0067E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GB" sz="2000" dirty="0">
                <a:solidFill>
                  <a:srgbClr val="FFFFFF"/>
                </a:solidFill>
              </a:rPr>
              <a:t>Nicholas Saliba 6.3A</a:t>
            </a:r>
          </a:p>
          <a:p>
            <a:pPr algn="r"/>
            <a:r>
              <a:rPr lang="en-GB" sz="2000" dirty="0">
                <a:solidFill>
                  <a:srgbClr val="FFFFFF"/>
                </a:solidFill>
              </a:rPr>
              <a:t>RD1 M05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2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8F9B13-DE01-AC2A-DAF8-FCB54F25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DE6489-6DAD-EFE6-F132-4580A08F8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B36B8-51DA-9355-DE59-5BEB2D86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590062"/>
            <a:ext cx="540965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Hypothesis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8D03FABC-2481-CFD7-EFBD-00CCCD111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BDCAD86B-10F6-5937-FE60-930FFC00E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1ED2D2F9-83EE-E254-418B-F7B5D1C13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9EC632-86A5-5AD3-A336-CB4B32697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CBF483-71D6-F7EF-3E31-CD015646F1A1}"/>
              </a:ext>
            </a:extLst>
          </p:cNvPr>
          <p:cNvSpPr txBox="1"/>
          <p:nvPr/>
        </p:nvSpPr>
        <p:spPr>
          <a:xfrm>
            <a:off x="1469035" y="4452079"/>
            <a:ext cx="9421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It is hypothesised that power efficiency will improve significantly due to container orchestration platforms management.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15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0C4F0C-F25D-9621-3D27-C07D6CAAB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6D55DE-32B8-CBFC-A2E8-AEB56A2D3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3C3C0-1209-1F65-5BF8-6455CF80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590062"/>
            <a:ext cx="540965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Motivation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45E39E89-3104-19BE-7F5D-530CC4324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69F44920-81B9-91F1-29D0-B46345ABD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48F09467-C7AB-39D3-AF24-307D9F3A3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7E8AE3-5454-0AF5-6B02-B6B392DB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AF1DC3C-E5DF-3263-E3EF-D4442E83C5E8}"/>
              </a:ext>
            </a:extLst>
          </p:cNvPr>
          <p:cNvSpPr txBox="1"/>
          <p:nvPr/>
        </p:nvSpPr>
        <p:spPr>
          <a:xfrm>
            <a:off x="1654539" y="3793023"/>
            <a:ext cx="94606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increasing energy demands of IoT deployments highlight the need for efficient workload management, making container orchestration a promising solution for optimizing power usage on low-power devices.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0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5A7432-DAD5-5D71-41C7-8EBB510CD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2F9A6A-C820-BE79-26F2-219558D7C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D08AF-54DA-B9AE-1A7B-889110F3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-103270"/>
            <a:ext cx="698080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Research question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6A239084-14A9-2091-6DFD-F9888E3A1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503010EC-BC63-177A-C464-5C321F725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23E29A77-4C50-05C5-80ED-7376D571F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68ADA-E122-08E2-9BAB-1FA9A7876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549B54-8D03-9AAA-E962-B38A4F065987}"/>
              </a:ext>
            </a:extLst>
          </p:cNvPr>
          <p:cNvSpPr txBox="1"/>
          <p:nvPr/>
        </p:nvSpPr>
        <p:spPr>
          <a:xfrm>
            <a:off x="1496829" y="2892789"/>
            <a:ext cx="95584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does containerization affect power consumption in IoT applications?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E9D644-1D8E-2E88-8024-6C9A25DC2EEE}"/>
              </a:ext>
            </a:extLst>
          </p:cNvPr>
          <p:cNvSpPr txBox="1">
            <a:spLocks/>
          </p:cNvSpPr>
          <p:nvPr/>
        </p:nvSpPr>
        <p:spPr>
          <a:xfrm>
            <a:off x="1399044" y="2076853"/>
            <a:ext cx="6980805" cy="2838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FFFFFF"/>
                </a:solidFill>
              </a:rPr>
              <a:t>Research Gap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5FD0F-8E96-CA4A-3CB5-B1D5E7AF8EE5}"/>
              </a:ext>
            </a:extLst>
          </p:cNvPr>
          <p:cNvSpPr txBox="1"/>
          <p:nvPr/>
        </p:nvSpPr>
        <p:spPr>
          <a:xfrm>
            <a:off x="1496829" y="5166792"/>
            <a:ext cx="6097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Limited empirical analysis of how container orchestration impacts power efficiency on physical low-power IoT hardware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63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F2B535-0988-4FF2-44CB-57563E0CE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CEE478-8C16-480D-006B-34011903A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A362E-46A0-32B9-65D2-AE8D19DE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-1370384"/>
            <a:ext cx="698080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DB9BE9FA-FB17-722C-C793-F168648D3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E1609F42-1EE3-2726-07F9-438CA77AC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BC3F59E7-D21B-D3D5-58C2-85B895216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A767E8-304F-2DBF-6DA8-2453D60DA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a process&#10;&#10;AI-generated content may be incorrect.">
            <a:extLst>
              <a:ext uri="{FF2B5EF4-FFF2-40B4-BE49-F238E27FC236}">
                <a16:creationId xmlns:a16="http://schemas.microsoft.com/office/drawing/2014/main" id="{D2FDF9F6-CA3D-552E-95AA-3250579D4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08" y="2314698"/>
            <a:ext cx="5720592" cy="3559722"/>
          </a:xfrm>
          <a:prstGeom prst="rect">
            <a:avLst/>
          </a:prstGeom>
        </p:spPr>
      </p:pic>
      <p:pic>
        <p:nvPicPr>
          <p:cNvPr id="9" name="Picture 8" descr="A diagram of a power supply system&#10;&#10;AI-generated content may be incorrect.">
            <a:extLst>
              <a:ext uri="{FF2B5EF4-FFF2-40B4-BE49-F238E27FC236}">
                <a16:creationId xmlns:a16="http://schemas.microsoft.com/office/drawing/2014/main" id="{044EE925-BC97-CB39-2AF2-C4A9C0E91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754" y="2529696"/>
            <a:ext cx="5682491" cy="312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7B76C5-F88B-DF24-A051-0F2FCEE15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0A7D47-B981-0987-0081-ABCA32020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C22CC-06A9-3168-FFC1-92AB693D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43" y="486206"/>
            <a:ext cx="5409655" cy="9191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V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ideo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59C2FD7B-A08E-D748-EB0C-AD251262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EF0F6321-6B62-1E7B-3420-032B2172A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5C28601B-4B6F-015A-A76B-DB6C6103F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0FB80F-61E7-122B-CE93-D2EFADCAB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Online Media 2" title="Research Design 1—Nicholas Saliba 6.3A Prototype">
            <a:hlinkClick r:id="" action="ppaction://media"/>
            <a:extLst>
              <a:ext uri="{FF2B5EF4-FFF2-40B4-BE49-F238E27FC236}">
                <a16:creationId xmlns:a16="http://schemas.microsoft.com/office/drawing/2014/main" id="{007EFD95-C476-1D4F-6D3A-91D5FD20082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78538" y="1563661"/>
            <a:ext cx="8712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D2484-711E-774F-E86A-4971EB249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0D64DE2-41A5-33B2-3663-E9229F7DE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92013-8C87-83EB-C4D2-983DDAA2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81" y="514086"/>
            <a:ext cx="8389880" cy="85818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and Findings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E8698F1E-7235-4674-7764-5B21F9299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02833E09-5A77-5AA6-4447-8ECBFC247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46DB01CD-CDAF-F685-65C4-671F2F9A9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5419E-4D5A-A10D-2C43-C266F959C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B3B9626-85C3-6F98-24D7-98B934DAD146}"/>
              </a:ext>
            </a:extLst>
          </p:cNvPr>
          <p:cNvSpPr txBox="1"/>
          <p:nvPr/>
        </p:nvSpPr>
        <p:spPr>
          <a:xfrm>
            <a:off x="1197338" y="1489206"/>
            <a:ext cx="109072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Docker Swarm showed consistently </a:t>
            </a:r>
            <a:r>
              <a:rPr lang="en-US" sz="2400" b="1" dirty="0">
                <a:solidFill>
                  <a:schemeClr val="bg1"/>
                </a:solidFill>
              </a:rPr>
              <a:t>lower power consumption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b="1" dirty="0">
                <a:solidFill>
                  <a:schemeClr val="bg1"/>
                </a:solidFill>
              </a:rPr>
              <a:t>reduced CPU usage, and cooler operating temperature </a:t>
            </a:r>
            <a:r>
              <a:rPr lang="en-US" sz="2400" dirty="0">
                <a:solidFill>
                  <a:schemeClr val="bg1"/>
                </a:solidFill>
              </a:rPr>
              <a:t>compared to standalone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Results support the hypothesis </a:t>
            </a:r>
            <a:r>
              <a:rPr lang="en-US" sz="2400" dirty="0">
                <a:solidFill>
                  <a:schemeClr val="bg1"/>
                </a:solidFill>
              </a:rPr>
              <a:t>that container orchestration improves power efficiency in low-power IoT devices.</a:t>
            </a:r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6" name="Picture 5" descr="A graph with blue and purple lines&#10;&#10;AI-generated content may be incorrect.">
            <a:extLst>
              <a:ext uri="{FF2B5EF4-FFF2-40B4-BE49-F238E27FC236}">
                <a16:creationId xmlns:a16="http://schemas.microsoft.com/office/drawing/2014/main" id="{9BBD3199-D065-02D9-1F89-93A3FCD91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304" y="2664797"/>
            <a:ext cx="4130223" cy="2048619"/>
          </a:xfrm>
          <a:prstGeom prst="rect">
            <a:avLst/>
          </a:prstGeom>
        </p:spPr>
      </p:pic>
      <p:pic>
        <p:nvPicPr>
          <p:cNvPr id="9" name="Picture 8" descr="A graph of a graph&#10;&#10;AI-generated content may be incorrect.">
            <a:extLst>
              <a:ext uri="{FF2B5EF4-FFF2-40B4-BE49-F238E27FC236}">
                <a16:creationId xmlns:a16="http://schemas.microsoft.com/office/drawing/2014/main" id="{4DD5521C-828E-3E64-2507-A1FE43948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28" y="3532757"/>
            <a:ext cx="6612674" cy="3279930"/>
          </a:xfrm>
          <a:prstGeom prst="rect">
            <a:avLst/>
          </a:prstGeom>
        </p:spPr>
      </p:pic>
      <p:pic>
        <p:nvPicPr>
          <p:cNvPr id="13" name="Picture 12" descr="A graph with red and green lines&#10;&#10;AI-generated content may be incorrect.">
            <a:extLst>
              <a:ext uri="{FF2B5EF4-FFF2-40B4-BE49-F238E27FC236}">
                <a16:creationId xmlns:a16="http://schemas.microsoft.com/office/drawing/2014/main" id="{9FCE041C-D4D2-074F-2783-7D195EBE8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304" y="4758711"/>
            <a:ext cx="4130221" cy="20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7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2B226F-AAC7-32B9-60B5-E11B692BB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3FB531F-73D4-5F32-2E62-712659924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8D66A-632C-4DA6-A304-5ABA0C7E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28" y="278514"/>
            <a:ext cx="5409655" cy="84949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S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ources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775A5377-7901-F25C-73EC-9C5DDCA74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C36B980-18B0-00C7-95D0-FF89C1A0C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5C8CD2CF-0962-7213-14AF-31ED18F53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2399B8-CE3B-B957-A74C-280419DAE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37E0A1-2949-0F56-4643-1B0A0CE5B581}"/>
              </a:ext>
            </a:extLst>
          </p:cNvPr>
          <p:cNvSpPr txBox="1"/>
          <p:nvPr/>
        </p:nvSpPr>
        <p:spPr>
          <a:xfrm>
            <a:off x="1425590" y="2814065"/>
            <a:ext cx="105065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[1] B. Pearson and D. Plante, “Secure Deployment of Containerized IoT Systems,” in 2020 </a:t>
            </a:r>
            <a:r>
              <a:rPr lang="en-GB" dirty="0" err="1">
                <a:solidFill>
                  <a:schemeClr val="bg1"/>
                </a:solidFill>
              </a:rPr>
              <a:t>SoutheastCon</a:t>
            </a:r>
            <a:r>
              <a:rPr lang="en-GB" dirty="0">
                <a:solidFill>
                  <a:schemeClr val="bg1"/>
                </a:solidFill>
              </a:rPr>
              <a:t>, Mar. 2020, pp. 1–8. </a:t>
            </a:r>
            <a:r>
              <a:rPr lang="en-GB" dirty="0" err="1">
                <a:solidFill>
                  <a:schemeClr val="bg1"/>
                </a:solidFill>
              </a:rPr>
              <a:t>doi</a:t>
            </a:r>
            <a:r>
              <a:rPr lang="en-GB" dirty="0">
                <a:solidFill>
                  <a:schemeClr val="bg1"/>
                </a:solidFill>
              </a:rPr>
              <a:t>: 10.1109/SoutheastCon44009.2020.9368276.</a:t>
            </a:r>
          </a:p>
          <a:p>
            <a:r>
              <a:rPr lang="en-GB" dirty="0">
                <a:solidFill>
                  <a:schemeClr val="bg1"/>
                </a:solidFill>
              </a:rPr>
              <a:t>[2] M. Šimon, L. </a:t>
            </a:r>
            <a:r>
              <a:rPr lang="en-GB" dirty="0" err="1">
                <a:solidFill>
                  <a:schemeClr val="bg1"/>
                </a:solidFill>
              </a:rPr>
              <a:t>Huraj</a:t>
            </a:r>
            <a:r>
              <a:rPr lang="en-GB" dirty="0">
                <a:solidFill>
                  <a:schemeClr val="bg1"/>
                </a:solidFill>
              </a:rPr>
              <a:t>, and N. </a:t>
            </a:r>
            <a:r>
              <a:rPr lang="en-GB" dirty="0" err="1">
                <a:solidFill>
                  <a:schemeClr val="bg1"/>
                </a:solidFill>
              </a:rPr>
              <a:t>Búčik</a:t>
            </a:r>
            <a:r>
              <a:rPr lang="en-GB" dirty="0">
                <a:solidFill>
                  <a:schemeClr val="bg1"/>
                </a:solidFill>
              </a:rPr>
              <a:t>, “A Comparative Analysis of High Availability for Linux Container Infrastructures,” Future Internet, vol. 15, no. 8, Art. no. 8, Aug. 2023, </a:t>
            </a:r>
            <a:r>
              <a:rPr lang="en-GB" dirty="0" err="1">
                <a:solidFill>
                  <a:schemeClr val="bg1"/>
                </a:solidFill>
              </a:rPr>
              <a:t>doi</a:t>
            </a:r>
            <a:r>
              <a:rPr lang="en-GB" dirty="0">
                <a:solidFill>
                  <a:schemeClr val="bg1"/>
                </a:solidFill>
              </a:rPr>
              <a:t>: 10.3390/fi15080253.</a:t>
            </a:r>
          </a:p>
          <a:p>
            <a:r>
              <a:rPr lang="en-GB" dirty="0">
                <a:solidFill>
                  <a:schemeClr val="bg1"/>
                </a:solidFill>
              </a:rPr>
              <a:t>[3] M. Alam et al., “Orchestration of Microservices for IoT Using Docker and Edge Computing,” IEEE Commun. Mag., vol. 56, no. 9, pp. 118–123, Sep. 2019, </a:t>
            </a:r>
            <a:r>
              <a:rPr lang="en-GB" dirty="0" err="1">
                <a:solidFill>
                  <a:schemeClr val="bg1"/>
                </a:solidFill>
              </a:rPr>
              <a:t>doi</a:t>
            </a:r>
            <a:r>
              <a:rPr lang="en-GB" dirty="0">
                <a:solidFill>
                  <a:schemeClr val="bg1"/>
                </a:solidFill>
              </a:rPr>
              <a:t>: 10.1109/MCOM.2018.1701233.</a:t>
            </a:r>
          </a:p>
          <a:p>
            <a:r>
              <a:rPr lang="en-GB" dirty="0">
                <a:solidFill>
                  <a:schemeClr val="bg1"/>
                </a:solidFill>
              </a:rPr>
              <a:t>[4] C. Figueroa et al., “IoT Management with Container Orchestration,” in 2023 IEEE 3rd International Conference on Electronic Communications, Internet of Things and Big Data (ICEIB), Apr. 2023, pp. 49–54. </a:t>
            </a:r>
            <a:r>
              <a:rPr lang="en-GB" dirty="0" err="1">
                <a:solidFill>
                  <a:schemeClr val="bg1"/>
                </a:solidFill>
              </a:rPr>
              <a:t>doi</a:t>
            </a:r>
            <a:r>
              <a:rPr lang="en-GB" dirty="0">
                <a:solidFill>
                  <a:schemeClr val="bg1"/>
                </a:solidFill>
              </a:rPr>
              <a:t>: 10.1109/ICEIB57887.2023.10170261.</a:t>
            </a:r>
          </a:p>
          <a:p>
            <a:r>
              <a:rPr lang="en-GB" dirty="0">
                <a:solidFill>
                  <a:schemeClr val="bg1"/>
                </a:solidFill>
              </a:rPr>
              <a:t>[5] Z. Wang et al., “Container Orchestration in Edge and Fog Computing Environments for Real-Time IoT Applications,” 2022, arXiv:2203.05161.</a:t>
            </a:r>
          </a:p>
          <a:p>
            <a:r>
              <a:rPr lang="en-GB" dirty="0">
                <a:solidFill>
                  <a:schemeClr val="bg1"/>
                </a:solidFill>
              </a:rPr>
              <a:t>[6] S. Kaiser et al., “Edge System Design Using Containers and </a:t>
            </a:r>
            <a:r>
              <a:rPr lang="en-GB" dirty="0" err="1">
                <a:solidFill>
                  <a:schemeClr val="bg1"/>
                </a:solidFill>
              </a:rPr>
              <a:t>Unikernels</a:t>
            </a:r>
            <a:r>
              <a:rPr lang="en-GB" dirty="0">
                <a:solidFill>
                  <a:schemeClr val="bg1"/>
                </a:solidFill>
              </a:rPr>
              <a:t> for IoT Applications,” University of Texas, IEEE Access, 2023.</a:t>
            </a:r>
          </a:p>
        </p:txBody>
      </p:sp>
    </p:spTree>
    <p:extLst>
      <p:ext uri="{BB962C8B-B14F-4D97-AF65-F5344CB8AC3E}">
        <p14:creationId xmlns:p14="http://schemas.microsoft.com/office/powerpoint/2010/main" val="2927881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382</Words>
  <Application>Microsoft Office PowerPoint</Application>
  <PresentationFormat>Widescreen</PresentationFormat>
  <Paragraphs>23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Optimizing Power Efficiency in Low-Power IoT Devices Through Containerization</vt:lpstr>
      <vt:lpstr>Hypothesis</vt:lpstr>
      <vt:lpstr>Motivation</vt:lpstr>
      <vt:lpstr>Research question</vt:lpstr>
      <vt:lpstr>Methodology</vt:lpstr>
      <vt:lpstr>Video</vt:lpstr>
      <vt:lpstr>Results and Findings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Joseph Saliba</dc:creator>
  <cp:lastModifiedBy>Nicholas Joseph Saliba</cp:lastModifiedBy>
  <cp:revision>1</cp:revision>
  <dcterms:created xsi:type="dcterms:W3CDTF">2025-06-04T16:47:26Z</dcterms:created>
  <dcterms:modified xsi:type="dcterms:W3CDTF">2025-06-06T06:10:34Z</dcterms:modified>
</cp:coreProperties>
</file>