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4C1F0E-55F2-477F-B1AA-6130EA98F91A}">
          <p14:sldIdLst>
            <p14:sldId id="256"/>
            <p14:sldId id="257"/>
          </p14:sldIdLst>
        </p14:section>
        <p14:section name="Untitled Section" id="{EDA560F9-B59A-4072-8140-4D8B9B4FF240}">
          <p14:sldIdLst>
            <p14:sldId id="258"/>
            <p14:sldId id="263"/>
            <p14:sldId id="259"/>
          </p14:sldIdLst>
        </p14:section>
        <p14:section name="Untitled Section" id="{FB5C07CD-65CF-4434-9177-2E4285AF272A}">
          <p14:sldIdLst>
            <p14:sldId id="261"/>
            <p14:sldId id="262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3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3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8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5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E843-F6E1-41AB-9B68-B96B4AC5C3A3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709C-1CD5-4CA9-BE4E-90F92B4D23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7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1QDLCEAq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Classification And Bounding Box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8172"/>
            <a:ext cx="9144000" cy="1609627"/>
          </a:xfrm>
        </p:spPr>
        <p:txBody>
          <a:bodyPr/>
          <a:lstStyle/>
          <a:p>
            <a:r>
              <a:rPr lang="en-US" dirty="0"/>
              <a:t>                                             Submitted By</a:t>
            </a:r>
          </a:p>
          <a:p>
            <a:r>
              <a:rPr lang="en-US" dirty="0"/>
              <a:t>                                                  Prudhvi </a:t>
            </a:r>
            <a:r>
              <a:rPr lang="en-US" dirty="0" err="1"/>
              <a:t>Suggula</a:t>
            </a:r>
            <a:endParaRPr lang="en-US" dirty="0"/>
          </a:p>
          <a:p>
            <a:r>
              <a:rPr lang="en-US" dirty="0"/>
              <a:t>                                             Nikitha Kona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net for classification and Detection .</a:t>
            </a:r>
          </a:p>
          <a:p>
            <a:r>
              <a:rPr lang="en-US" dirty="0"/>
              <a:t>Comparison of two data sets (CIFAR &amp; pascal </a:t>
            </a:r>
            <a:r>
              <a:rPr lang="en-US" dirty="0" err="1"/>
              <a:t>voc</a:t>
            </a:r>
            <a:r>
              <a:rPr lang="en-US" dirty="0"/>
              <a:t> 2005).</a:t>
            </a:r>
          </a:p>
          <a:p>
            <a:r>
              <a:rPr lang="en-US" dirty="0"/>
              <a:t>Analyzing how different parameters effect accuracy of net .</a:t>
            </a:r>
          </a:p>
          <a:p>
            <a:r>
              <a:rPr lang="en-US" dirty="0"/>
              <a:t>Making a web client for user interaction .</a:t>
            </a:r>
          </a:p>
        </p:txBody>
      </p:sp>
    </p:spTree>
    <p:extLst>
      <p:ext uri="{BB962C8B-B14F-4D97-AF65-F5344CB8AC3E}">
        <p14:creationId xmlns:p14="http://schemas.microsoft.com/office/powerpoint/2010/main" val="13173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pretrained net for feature extraction having the advantage of model trained with large set of images , we have better feature representation .</a:t>
            </a:r>
          </a:p>
          <a:p>
            <a:r>
              <a:rPr lang="en-US" dirty="0"/>
              <a:t>Feature extracted is used to solve both classification and detection problem .</a:t>
            </a:r>
          </a:p>
          <a:p>
            <a:r>
              <a:rPr lang="en-US" dirty="0"/>
              <a:t>For multiple detections in single image , we used a patch method .</a:t>
            </a:r>
          </a:p>
          <a:p>
            <a:r>
              <a:rPr lang="en-US" dirty="0"/>
              <a:t>We tried lot of parameters which let us boost the performance at test time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</a:t>
            </a:r>
            <a:r>
              <a:rPr lang="en-US" dirty="0"/>
              <a:t>youtube.</a:t>
            </a:r>
            <a:r>
              <a:rPr lang="en-US" dirty="0">
                <a:hlinkClick r:id="rId2"/>
              </a:rPr>
              <a:t>com/watch?v=k1QDLCEAqtE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0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cifar-10 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08790"/>
              </p:ext>
            </p:extLst>
          </p:nvPr>
        </p:nvGraphicFramePr>
        <p:xfrm>
          <a:off x="3848431" y="2671638"/>
          <a:ext cx="6779792" cy="290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2620">
                <a:tc>
                  <a:txBody>
                    <a:bodyPr/>
                    <a:lstStyle/>
                    <a:p>
                      <a:r>
                        <a:rPr lang="en-US" dirty="0"/>
                        <a:t>Hidden layer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  <a:p>
                      <a:r>
                        <a:rPr lang="en-US" dirty="0"/>
                        <a:t>Error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Auc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226">
                <a:tc>
                  <a:txBody>
                    <a:bodyPr/>
                    <a:lstStyle/>
                    <a:p>
                      <a:r>
                        <a:rPr lang="en-US" dirty="0"/>
                        <a:t>(500,125)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0.94207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07">
                <a:tc>
                  <a:txBody>
                    <a:bodyPr/>
                    <a:lstStyle/>
                    <a:p>
                      <a:r>
                        <a:rPr lang="en-US" dirty="0"/>
                        <a:t>(1000,400)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288">
                <a:tc>
                  <a:txBody>
                    <a:bodyPr/>
                    <a:lstStyle/>
                    <a:p>
                      <a:r>
                        <a:rPr lang="en-US" dirty="0"/>
                        <a:t>(400,40)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59">
                <a:tc>
                  <a:txBody>
                    <a:bodyPr/>
                    <a:lstStyle/>
                    <a:p>
                      <a:r>
                        <a:rPr lang="en-US" dirty="0"/>
                        <a:t>(125,400)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96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err="1"/>
              <a:t>pascel</a:t>
            </a:r>
            <a:r>
              <a:rPr lang="en-US" dirty="0"/>
              <a:t> </a:t>
            </a:r>
            <a:r>
              <a:rPr lang="en-US" dirty="0" err="1"/>
              <a:t>voc</a:t>
            </a:r>
            <a:r>
              <a:rPr lang="en-US" dirty="0"/>
              <a:t> 2005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96480"/>
              </p:ext>
            </p:extLst>
          </p:nvPr>
        </p:nvGraphicFramePr>
        <p:xfrm>
          <a:off x="1629771" y="3207136"/>
          <a:ext cx="8932458" cy="259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Hidden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  <a:p>
                      <a:r>
                        <a:rPr lang="en-US" dirty="0"/>
                        <a:t>Error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Auc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38">
                <a:tc>
                  <a:txBody>
                    <a:bodyPr/>
                    <a:lstStyle/>
                    <a:p>
                      <a:r>
                        <a:rPr lang="en-US" dirty="0"/>
                        <a:t>(500,125)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0.9635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659">
                <a:tc>
                  <a:txBody>
                    <a:bodyPr/>
                    <a:lstStyle/>
                    <a:p>
                      <a:r>
                        <a:rPr lang="en-US" dirty="0"/>
                        <a:t>(1000,400)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65">
                <a:tc>
                  <a:txBody>
                    <a:bodyPr/>
                    <a:lstStyle/>
                    <a:p>
                      <a:r>
                        <a:rPr lang="en-US" dirty="0"/>
                        <a:t>(400,40)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965">
                <a:tc>
                  <a:txBody>
                    <a:bodyPr/>
                    <a:lstStyle/>
                    <a:p>
                      <a:r>
                        <a:rPr lang="en-US" dirty="0"/>
                        <a:t>(125,400)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36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implemented different optimization algorithms and  found that </a:t>
            </a:r>
            <a:r>
              <a:rPr lang="en-US" b="1" i="1" dirty="0" err="1"/>
              <a:t>Adadelta</a:t>
            </a:r>
            <a:r>
              <a:rPr lang="en-US" dirty="0"/>
              <a:t> converges faster than an </a:t>
            </a:r>
            <a:r>
              <a:rPr lang="en-US" dirty="0" err="1"/>
              <a:t>sgd</a:t>
            </a:r>
            <a:r>
              <a:rPr lang="en-US" dirty="0"/>
              <a:t> , momentum , </a:t>
            </a:r>
            <a:r>
              <a:rPr lang="en-US" dirty="0" err="1"/>
              <a:t>adagrad</a:t>
            </a:r>
            <a:r>
              <a:rPr lang="en-US" dirty="0"/>
              <a:t> , </a:t>
            </a:r>
            <a:r>
              <a:rPr lang="en-US" dirty="0" err="1"/>
              <a:t>rms</a:t>
            </a:r>
            <a:r>
              <a:rPr lang="en-US" dirty="0"/>
              <a:t> prop .</a:t>
            </a:r>
          </a:p>
          <a:p>
            <a:r>
              <a:rPr lang="en-US" dirty="0" err="1"/>
              <a:t>Cifar</a:t>
            </a:r>
            <a:r>
              <a:rPr lang="en-US" dirty="0"/>
              <a:t> vs pascal error (6.2,2.1), data representation is 5.5 smaller than </a:t>
            </a:r>
            <a:r>
              <a:rPr lang="en-US" dirty="0" err="1"/>
              <a:t>pascel</a:t>
            </a:r>
            <a:r>
              <a:rPr lang="en-US" dirty="0"/>
              <a:t> (228 / 32 )</a:t>
            </a:r>
          </a:p>
          <a:p>
            <a:r>
              <a:rPr lang="en-US" dirty="0"/>
              <a:t>But </a:t>
            </a:r>
            <a:r>
              <a:rPr lang="en-US" dirty="0" err="1"/>
              <a:t>cifar</a:t>
            </a:r>
            <a:r>
              <a:rPr lang="en-US" dirty="0"/>
              <a:t> excels by its large dataset compared to </a:t>
            </a:r>
            <a:r>
              <a:rPr lang="en-US" dirty="0" err="1"/>
              <a:t>pascel</a:t>
            </a:r>
            <a:r>
              <a:rPr lang="en-US" dirty="0"/>
              <a:t> (5000 / 600) images per class .</a:t>
            </a:r>
          </a:p>
          <a:p>
            <a:r>
              <a:rPr lang="en-US" dirty="0"/>
              <a:t>There is no much difference we tried to change activation functions in the added layers.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4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Detection(single object)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difficult problem than classification problem .</a:t>
            </a:r>
          </a:p>
          <a:p>
            <a:r>
              <a:rPr lang="en-US" dirty="0"/>
              <a:t>We reduced learning rate by factor 0.8 for 200  iterations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got accuracy of 68.5 for </a:t>
            </a:r>
            <a:r>
              <a:rPr lang="en-US" dirty="0" err="1"/>
              <a:t>pascel</a:t>
            </a:r>
            <a:r>
              <a:rPr lang="en-US" dirty="0"/>
              <a:t> </a:t>
            </a:r>
            <a:r>
              <a:rPr lang="en-US" dirty="0" err="1"/>
              <a:t>voc</a:t>
            </a:r>
            <a:r>
              <a:rPr lang="en-US" dirty="0"/>
              <a:t> 2005 .</a:t>
            </a:r>
          </a:p>
          <a:p>
            <a:r>
              <a:rPr lang="en-US" dirty="0"/>
              <a:t>Accuracy is calculated on +/- 10 pixel is predicted as correct 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7614"/>
              </p:ext>
            </p:extLst>
          </p:nvPr>
        </p:nvGraphicFramePr>
        <p:xfrm>
          <a:off x="2934032" y="2853340"/>
          <a:ext cx="291812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724">
                  <a:extLst>
                    <a:ext uri="{9D8B030D-6E8A-4147-A177-3AD203B41FA5}">
                      <a16:colId xmlns:a16="http://schemas.microsoft.com/office/drawing/2014/main" val="1869173938"/>
                    </a:ext>
                  </a:extLst>
                </a:gridCol>
                <a:gridCol w="1240404">
                  <a:extLst>
                    <a:ext uri="{9D8B030D-6E8A-4147-A177-3AD203B41FA5}">
                      <a16:colId xmlns:a16="http://schemas.microsoft.com/office/drawing/2014/main" val="3732563276"/>
                    </a:ext>
                  </a:extLst>
                </a:gridCol>
              </a:tblGrid>
              <a:tr h="311279">
                <a:tc>
                  <a:txBody>
                    <a:bodyPr/>
                    <a:lstStyle/>
                    <a:p>
                      <a:r>
                        <a:rPr lang="en-US" dirty="0"/>
                        <a:t>hidden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30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400 200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0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1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55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pass (inception + classification head/regression head ) with NVIDIA GTX950M 4GB </a:t>
            </a:r>
          </a:p>
          <a:p>
            <a:r>
              <a:rPr lang="en-US" dirty="0"/>
              <a:t>Classification </a:t>
            </a:r>
          </a:p>
          <a:p>
            <a:pPr marL="0" indent="0">
              <a:buNone/>
            </a:pPr>
            <a:r>
              <a:rPr lang="en-US" dirty="0"/>
              <a:t>    0.76 sec (0.56 + 0.12) </a:t>
            </a:r>
          </a:p>
          <a:p>
            <a:r>
              <a:rPr lang="en-US" dirty="0"/>
              <a:t>Regression</a:t>
            </a:r>
          </a:p>
          <a:p>
            <a:pPr marL="0" indent="0">
              <a:buNone/>
            </a:pPr>
            <a:r>
              <a:rPr lang="en-US" dirty="0"/>
              <a:t>    0.71 sec (0.56+0.09)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389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Image Classification And Bounding Box </vt:lpstr>
      <vt:lpstr>Proposal </vt:lpstr>
      <vt:lpstr>Approach</vt:lpstr>
      <vt:lpstr>Demo </vt:lpstr>
      <vt:lpstr>Classification cifar-10  </vt:lpstr>
      <vt:lpstr>Classification pascel voc 2005 </vt:lpstr>
      <vt:lpstr>Key points </vt:lpstr>
      <vt:lpstr>Detection(single object) </vt:lpstr>
      <vt:lpstr>Time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</dc:creator>
  <cp:lastModifiedBy>pru</cp:lastModifiedBy>
  <cp:revision>27</cp:revision>
  <dcterms:created xsi:type="dcterms:W3CDTF">2017-05-03T04:40:58Z</dcterms:created>
  <dcterms:modified xsi:type="dcterms:W3CDTF">2017-05-06T22:30:33Z</dcterms:modified>
</cp:coreProperties>
</file>