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8" r:id="rId13"/>
    <p:sldId id="270" r:id="rId14"/>
    <p:sldId id="269" r:id="rId15"/>
    <p:sldId id="27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4" userDrawn="1">
          <p15:clr>
            <a:srgbClr val="A4A3A4"/>
          </p15:clr>
        </p15:guide>
        <p15:guide id="2" pos="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52" y="160"/>
      </p:cViewPr>
      <p:guideLst>
        <p:guide orient="horz" pos="3864"/>
        <p:guide pos="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799B-842D-4CE8-AF43-70A995B32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Intelligent QA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925B2-9EC3-40DD-9BA5-A10B52922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Submitted by</a:t>
            </a:r>
          </a:p>
          <a:p>
            <a:r>
              <a:rPr lang="en-US" dirty="0"/>
              <a:t>Harsha          PRUDHVI             SADANAND                NIKITHA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26626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A9E3D-92A7-4A6C-8BD9-20C97304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4,7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BD6CF-44E2-485D-8474-123043B7B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6268"/>
          </a:xfrm>
        </p:spPr>
        <p:txBody>
          <a:bodyPr/>
          <a:lstStyle/>
          <a:p>
            <a:r>
              <a:rPr lang="en-US" dirty="0"/>
              <a:t>What are the trending topics in the Dataset?</a:t>
            </a:r>
          </a:p>
          <a:p>
            <a:r>
              <a:rPr lang="en-US" dirty="0"/>
              <a:t>What is the Synonym of the Word?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CF9D32-50B8-4C67-A520-E530CADCE563}"/>
              </a:ext>
            </a:extLst>
          </p:cNvPr>
          <p:cNvSpPr/>
          <p:nvPr/>
        </p:nvSpPr>
        <p:spPr>
          <a:xfrm>
            <a:off x="1767840" y="341483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B3C9D8-CD36-4F76-A0C4-713BD7F661CB}"/>
              </a:ext>
            </a:extLst>
          </p:cNvPr>
          <p:cNvSpPr/>
          <p:nvPr/>
        </p:nvSpPr>
        <p:spPr>
          <a:xfrm>
            <a:off x="3256694" y="3283838"/>
            <a:ext cx="1428580" cy="117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TFIDF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6C344-F4DA-4E96-A253-C10DC16C9831}"/>
              </a:ext>
            </a:extLst>
          </p:cNvPr>
          <p:cNvSpPr/>
          <p:nvPr/>
        </p:nvSpPr>
        <p:spPr>
          <a:xfrm>
            <a:off x="5538926" y="3283838"/>
            <a:ext cx="1428580" cy="117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Wordnet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20702B-BDEB-4666-9433-0B9C95855BB4}"/>
              </a:ext>
            </a:extLst>
          </p:cNvPr>
          <p:cNvSpPr/>
          <p:nvPr/>
        </p:nvSpPr>
        <p:spPr>
          <a:xfrm flipH="1">
            <a:off x="3483304" y="4810760"/>
            <a:ext cx="975359" cy="1148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Trending words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BDC83D-35E5-4FA6-A701-A97EA04489C7}"/>
              </a:ext>
            </a:extLst>
          </p:cNvPr>
          <p:cNvSpPr/>
          <p:nvPr/>
        </p:nvSpPr>
        <p:spPr>
          <a:xfrm flipH="1">
            <a:off x="5765536" y="4956187"/>
            <a:ext cx="975359" cy="772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Synonyms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797CDB-FCCF-4D3A-BEF3-F1727D26651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682240" y="3872039"/>
            <a:ext cx="5744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EE9C28-0549-4A61-976F-AC6ECA4CF1B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685274" y="3872039"/>
            <a:ext cx="8536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DCD996-EEE7-4076-ADDD-52A09A2122CA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3970983" y="4460240"/>
            <a:ext cx="1" cy="35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362A4E-68CC-4E19-8CDB-71E3BA86EA5E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6253215" y="4460240"/>
            <a:ext cx="1" cy="495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24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6B2B-706F-4343-B679-93DDBAAB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3,5,8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16DA2-29AF-4D85-B14B-E80CE09D1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the President of United States?</a:t>
            </a:r>
          </a:p>
          <a:p>
            <a:r>
              <a:rPr lang="en-US" dirty="0"/>
              <a:t>When was Obama born?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Tell me about Obama?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598A96-AD39-49AD-8A94-A39FE0281C41}"/>
              </a:ext>
            </a:extLst>
          </p:cNvPr>
          <p:cNvSpPr/>
          <p:nvPr/>
        </p:nvSpPr>
        <p:spPr>
          <a:xfrm>
            <a:off x="1451579" y="328383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1D7D21-1FB1-49D9-867E-96B20B114DD9}"/>
              </a:ext>
            </a:extLst>
          </p:cNvPr>
          <p:cNvSpPr/>
          <p:nvPr/>
        </p:nvSpPr>
        <p:spPr>
          <a:xfrm>
            <a:off x="4545686" y="33487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NLP operation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54727-AC10-4006-BA52-39D7A14D0A12}"/>
              </a:ext>
            </a:extLst>
          </p:cNvPr>
          <p:cNvSpPr/>
          <p:nvPr/>
        </p:nvSpPr>
        <p:spPr>
          <a:xfrm>
            <a:off x="2844800" y="3283838"/>
            <a:ext cx="1107440" cy="1044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Stopword</a:t>
            </a:r>
            <a:r>
              <a:rPr lang="en-US" dirty="0"/>
              <a:t>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0448C6-28E3-4C54-B8F0-695B74C3F3E5}"/>
              </a:ext>
            </a:extLst>
          </p:cNvPr>
          <p:cNvSpPr/>
          <p:nvPr/>
        </p:nvSpPr>
        <p:spPr>
          <a:xfrm>
            <a:off x="6068772" y="3283838"/>
            <a:ext cx="1107440" cy="110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Openie</a:t>
            </a:r>
            <a:r>
              <a:rPr lang="en-US" dirty="0"/>
              <a:t> to extract SPO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1D3A6-7998-48CA-9BAC-4C0ECC0A196B}"/>
              </a:ext>
            </a:extLst>
          </p:cNvPr>
          <p:cNvSpPr/>
          <p:nvPr/>
        </p:nvSpPr>
        <p:spPr>
          <a:xfrm>
            <a:off x="7784898" y="338127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DF677D-BE15-4BF6-B38B-1801D8A973CA}"/>
              </a:ext>
            </a:extLst>
          </p:cNvPr>
          <p:cNvCxnSpPr>
            <a:stCxn id="4" idx="3"/>
          </p:cNvCxnSpPr>
          <p:nvPr/>
        </p:nvCxnSpPr>
        <p:spPr>
          <a:xfrm>
            <a:off x="2365979" y="3741038"/>
            <a:ext cx="4788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8E4182-CF1A-4BE6-8307-5D70E43E51FC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3952240" y="3805999"/>
            <a:ext cx="593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35E39D-33C4-4300-9C24-CF62406A679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460086" y="3805999"/>
            <a:ext cx="608686" cy="32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397AFB-B6B9-458A-93F9-0B4DE7B27528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7176212" y="3838479"/>
            <a:ext cx="60868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2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2FFE-5EBD-4F68-B270-8DEF17716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SPARQL QUERIES</a:t>
            </a:r>
          </a:p>
        </p:txBody>
      </p:sp>
      <p:pic>
        <p:nvPicPr>
          <p:cNvPr id="31" name="Picture 3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93BEFFB-D882-4B2B-9875-22E154D4A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97405"/>
            <a:ext cx="4695221" cy="3449638"/>
          </a:xfrm>
          <a:prstGeom prst="rect">
            <a:avLst/>
          </a:prstGeom>
        </p:spPr>
      </p:pic>
      <p:pic>
        <p:nvPicPr>
          <p:cNvPr id="39" name="Content Placeholder 3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F86B41-B4D9-47B2-9949-F2A9E18FB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1280" y="2097405"/>
            <a:ext cx="4623574" cy="3449638"/>
          </a:xfrm>
        </p:spPr>
      </p:pic>
    </p:spTree>
    <p:extLst>
      <p:ext uri="{BB962C8B-B14F-4D97-AF65-F5344CB8AC3E}">
        <p14:creationId xmlns:p14="http://schemas.microsoft.com/office/powerpoint/2010/main" val="3981530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D9B2-4019-40CD-B9EA-085BB619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QUERIES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674CF3B-925D-49E9-8750-620907349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7249" y="2090618"/>
            <a:ext cx="4397605" cy="3449638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74CF052-3D33-41C8-8D32-DCACF1BDE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2090618"/>
            <a:ext cx="4521839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31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66549-5BBE-40E7-B68C-1D4BE212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 QUERIES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4A5A89-3F87-49F7-BFAF-02C072D97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353076"/>
            <a:ext cx="3923062" cy="2851150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BD46804-F0C6-4014-945F-D652B5D96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814" y="2353076"/>
            <a:ext cx="4280039" cy="285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45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44D2-5B58-442D-B0E6-3E6CE52D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 QUERIES</a:t>
            </a:r>
          </a:p>
        </p:txBody>
      </p:sp>
      <p:pic>
        <p:nvPicPr>
          <p:cNvPr id="11" name="Content Placeholder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0306169-757E-4771-B51A-437B13621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319133"/>
            <a:ext cx="3658901" cy="2933700"/>
          </a:xfrm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2FD6F55-CF17-4849-A58A-AEF74A440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760" y="2319133"/>
            <a:ext cx="4085094" cy="293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96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764D-323C-421D-8CE7-CD78D52B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43246-1D34-4AF1-A040-26F36D331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https://www.youtube.com/watch?v=_0WqclRRJDA&amp;feature=youtu.be</a:t>
            </a:r>
          </a:p>
        </p:txBody>
      </p:sp>
    </p:spTree>
    <p:extLst>
      <p:ext uri="{BB962C8B-B14F-4D97-AF65-F5344CB8AC3E}">
        <p14:creationId xmlns:p14="http://schemas.microsoft.com/office/powerpoint/2010/main" val="196651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D867-523D-4A9D-B2B6-F0F4E6E5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nlp</a:t>
            </a:r>
            <a:r>
              <a:rPr lang="en-US" dirty="0"/>
              <a:t>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828D9-8537-4A0B-AAAE-2AC553447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73897"/>
            <a:ext cx="9603275" cy="3392448"/>
          </a:xfrm>
        </p:spPr>
        <p:txBody>
          <a:bodyPr/>
          <a:lstStyle/>
          <a:p>
            <a:r>
              <a:rPr lang="en-US" dirty="0"/>
              <a:t>NLP is a way for computers to analyze, understand, and derive meaning from human language in a smart and useful way</a:t>
            </a:r>
          </a:p>
          <a:p>
            <a:r>
              <a:rPr lang="en-US" dirty="0"/>
              <a:t>NLP is a way for computers to analyze, understand, and derive meaning from human language in a smart and useful way. </a:t>
            </a:r>
          </a:p>
          <a:p>
            <a:r>
              <a:rPr lang="en-US" dirty="0"/>
              <a:t>By utilizing NLP, developers can organize and structure knowledge to perform tasks such as automatic summarization, translation, named entity recognition, relationship extraction, sentiment analysis, speech recognition, and topic segmentation.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8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312F-8C10-48C1-9AE0-0A4973F0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</a:t>
            </a:r>
            <a:r>
              <a:rPr lang="en-US" dirty="0" err="1"/>
              <a:t>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E0E97-3F98-451D-86A9-6B6205A15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  <a:p>
            <a:r>
              <a:rPr lang="en-US" dirty="0"/>
              <a:t>Fighting Spam</a:t>
            </a:r>
          </a:p>
          <a:p>
            <a:r>
              <a:rPr lang="en-US" dirty="0"/>
              <a:t>Information Extraction</a:t>
            </a:r>
          </a:p>
          <a:p>
            <a:r>
              <a:rPr lang="en-US" dirty="0"/>
              <a:t>Summarization</a:t>
            </a:r>
          </a:p>
          <a:p>
            <a:r>
              <a:rPr lang="en-US" dirty="0"/>
              <a:t>Question Answering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1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1FBA-CEB0-4DF7-A7E0-8DA2AD8D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1B926-5C10-41AE-8C7E-0506748A1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answering (QA) in information retrieval, is the task of automatically answering a question posed in natural language (NL) using either a pre-structured database or a (local or online) collection of natural language documents</a:t>
            </a:r>
          </a:p>
          <a:p>
            <a:r>
              <a:rPr lang="en-US" dirty="0"/>
              <a:t>Who is Obama?</a:t>
            </a:r>
          </a:p>
          <a:p>
            <a:r>
              <a:rPr lang="en-US" dirty="0"/>
              <a:t>When was Obama born?</a:t>
            </a:r>
          </a:p>
          <a:p>
            <a:r>
              <a:rPr lang="en-US" dirty="0"/>
              <a:t>What is the full name of Obama?</a:t>
            </a:r>
          </a:p>
          <a:p>
            <a:r>
              <a:rPr lang="en-US" dirty="0"/>
              <a:t>Where was Obama born?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1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B619-CEDB-4FC1-BAFE-67F676C7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IR 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4FE37E-5F21-4ABF-AEAB-EE81D3AED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770" y="2016125"/>
            <a:ext cx="8720784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7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CC51-3A75-4F3B-A295-92A0AB0E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to knowledge graph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DDA826-2F3B-4134-84B0-0ACBFFD65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060530"/>
            <a:ext cx="9604375" cy="336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19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D5CD-212D-481C-9515-5AAD0EC4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6EC0BB-95FF-44F9-A494-2C234B146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315" y="2016125"/>
            <a:ext cx="6851694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7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A970-E33E-46D3-A01C-684318D8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Question-1&amp;2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7780A-9BC6-4E6D-A241-2701648EE2A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did this Incident take place?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are the main characters in the dataset?</a:t>
            </a:r>
          </a:p>
          <a:p>
            <a:endParaRPr lang="en-US" dirty="0"/>
          </a:p>
          <a:p>
            <a:r>
              <a:rPr lang="en-US" dirty="0" err="1"/>
              <a:t>dds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30710F-B972-483A-BE7E-1495B416E974}"/>
              </a:ext>
            </a:extLst>
          </p:cNvPr>
          <p:cNvSpPr/>
          <p:nvPr/>
        </p:nvSpPr>
        <p:spPr>
          <a:xfrm>
            <a:off x="1639740" y="328383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F73C94-3409-4E70-933F-B5C4AF052734}"/>
              </a:ext>
            </a:extLst>
          </p:cNvPr>
          <p:cNvSpPr/>
          <p:nvPr/>
        </p:nvSpPr>
        <p:spPr>
          <a:xfrm>
            <a:off x="3243867" y="328383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138EB4-5441-4A6A-904F-E2136B174834}"/>
              </a:ext>
            </a:extLst>
          </p:cNvPr>
          <p:cNvSpPr/>
          <p:nvPr/>
        </p:nvSpPr>
        <p:spPr>
          <a:xfrm>
            <a:off x="5396791" y="3044858"/>
            <a:ext cx="1201971" cy="81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134E61-2760-46E4-8383-BA4F19F08E8E}"/>
              </a:ext>
            </a:extLst>
          </p:cNvPr>
          <p:cNvSpPr/>
          <p:nvPr/>
        </p:nvSpPr>
        <p:spPr>
          <a:xfrm>
            <a:off x="5396791" y="4198238"/>
            <a:ext cx="1201971" cy="81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6FB25C-1945-451C-B4B2-4757046FF868}"/>
              </a:ext>
            </a:extLst>
          </p:cNvPr>
          <p:cNvCxnSpPr>
            <a:cxnSpLocks/>
          </p:cNvCxnSpPr>
          <p:nvPr/>
        </p:nvCxnSpPr>
        <p:spPr>
          <a:xfrm flipV="1">
            <a:off x="5476973" y="3283838"/>
            <a:ext cx="160256" cy="8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3EFA20-CB63-441D-8A31-614BB8EA5F84}"/>
              </a:ext>
            </a:extLst>
          </p:cNvPr>
          <p:cNvCxnSpPr>
            <a:cxnSpLocks/>
          </p:cNvCxnSpPr>
          <p:nvPr/>
        </p:nvCxnSpPr>
        <p:spPr>
          <a:xfrm>
            <a:off x="4158267" y="3451865"/>
            <a:ext cx="1238524" cy="152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3B3FB5-BB96-4575-9E40-F81DAD8E7EBD}"/>
              </a:ext>
            </a:extLst>
          </p:cNvPr>
          <p:cNvCxnSpPr>
            <a:cxnSpLocks/>
          </p:cNvCxnSpPr>
          <p:nvPr/>
        </p:nvCxnSpPr>
        <p:spPr>
          <a:xfrm>
            <a:off x="4158267" y="3959258"/>
            <a:ext cx="1318706" cy="400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5562F9-EE1D-4042-A251-62C30B424FD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403835" y="3741038"/>
            <a:ext cx="840032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854BC3E-E4CE-4AA1-BF7B-E6A35B37C75C}"/>
              </a:ext>
            </a:extLst>
          </p:cNvPr>
          <p:cNvSpPr/>
          <p:nvPr/>
        </p:nvSpPr>
        <p:spPr>
          <a:xfrm>
            <a:off x="7390614" y="3283838"/>
            <a:ext cx="2300141" cy="1321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C86945-0240-45FF-AF37-04B9E9410120}"/>
              </a:ext>
            </a:extLst>
          </p:cNvPr>
          <p:cNvCxnSpPr/>
          <p:nvPr/>
        </p:nvCxnSpPr>
        <p:spPr>
          <a:xfrm>
            <a:off x="6429080" y="336536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76E089-9CBF-40A1-B210-F4D6B9285D1F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598762" y="3528107"/>
            <a:ext cx="791852" cy="416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619E736-6E8F-4EF8-A8E1-1872C08275B0}"/>
              </a:ext>
            </a:extLst>
          </p:cNvPr>
          <p:cNvCxnSpPr>
            <a:stCxn id="7" idx="6"/>
          </p:cNvCxnSpPr>
          <p:nvPr/>
        </p:nvCxnSpPr>
        <p:spPr>
          <a:xfrm flipV="1">
            <a:off x="6598762" y="4062953"/>
            <a:ext cx="791852" cy="542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5D31-AFEA-4F49-9E8B-4DAE5607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6019-0C7F-4B21-9FF1-86DC14378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full name of Obama?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594CD-1870-4E3A-80DE-FE894BC8801D}"/>
              </a:ext>
            </a:extLst>
          </p:cNvPr>
          <p:cNvSpPr/>
          <p:nvPr/>
        </p:nvSpPr>
        <p:spPr>
          <a:xfrm>
            <a:off x="1639740" y="328383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C8DEDB-B917-41D8-9C12-D8A8D2238CAB}"/>
              </a:ext>
            </a:extLst>
          </p:cNvPr>
          <p:cNvSpPr/>
          <p:nvPr/>
        </p:nvSpPr>
        <p:spPr>
          <a:xfrm>
            <a:off x="3243867" y="328383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NLP</a:t>
            </a:r>
          </a:p>
          <a:p>
            <a:pPr algn="ctr"/>
            <a:r>
              <a:rPr lang="en-US" dirty="0"/>
              <a:t>(NER)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74E3BA-4D3D-4C70-BA28-95B5C71A0C5B}"/>
              </a:ext>
            </a:extLst>
          </p:cNvPr>
          <p:cNvSpPr/>
          <p:nvPr/>
        </p:nvSpPr>
        <p:spPr>
          <a:xfrm>
            <a:off x="4847993" y="2894030"/>
            <a:ext cx="1684781" cy="148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Ngram</a:t>
            </a:r>
            <a:r>
              <a:rPr lang="en-US" dirty="0"/>
              <a:t> on dataset&amp; </a:t>
            </a:r>
            <a:r>
              <a:rPr lang="en-US" dirty="0" err="1"/>
              <a:t>split&amp;check</a:t>
            </a:r>
            <a:r>
              <a:rPr lang="en-US" dirty="0"/>
              <a:t> for NER(1,2,3,4)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BE123C-308B-4928-ACAD-30866D7EF8C7}"/>
              </a:ext>
            </a:extLst>
          </p:cNvPr>
          <p:cNvSpPr/>
          <p:nvPr/>
        </p:nvSpPr>
        <p:spPr>
          <a:xfrm>
            <a:off x="7381187" y="2978043"/>
            <a:ext cx="2300141" cy="1321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3E9B91-B091-4F3D-A535-A1324C32323E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554140" y="3741038"/>
            <a:ext cx="6897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223D15-B203-4620-9F26-C74F73B4EEA4}"/>
              </a:ext>
            </a:extLst>
          </p:cNvPr>
          <p:cNvCxnSpPr>
            <a:stCxn id="7" idx="3"/>
          </p:cNvCxnSpPr>
          <p:nvPr/>
        </p:nvCxnSpPr>
        <p:spPr>
          <a:xfrm>
            <a:off x="4158267" y="3741038"/>
            <a:ext cx="6897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CC1049-991A-499E-B3E2-D234846F79A1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532774" y="3638747"/>
            <a:ext cx="8484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7582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920</TotalTime>
  <Words>317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Intelligent QA SYSTEM</vt:lpstr>
      <vt:lpstr>What is nlp???</vt:lpstr>
      <vt:lpstr>NLP AppLICATIONS</vt:lpstr>
      <vt:lpstr>QA System</vt:lpstr>
      <vt:lpstr>Traditional IR System</vt:lpstr>
      <vt:lpstr>Text to knowledge graph</vt:lpstr>
      <vt:lpstr>Workflow</vt:lpstr>
      <vt:lpstr>Question-1&amp;2</vt:lpstr>
      <vt:lpstr>Question 3</vt:lpstr>
      <vt:lpstr>Question 4,7</vt:lpstr>
      <vt:lpstr>Question 3,5,8</vt:lpstr>
      <vt:lpstr>SPARQL QUERIES</vt:lpstr>
      <vt:lpstr>SPARQL QUERIES</vt:lpstr>
      <vt:lpstr>DL QUERIES</vt:lpstr>
      <vt:lpstr>DL QUERIES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QA SYSTEM</dc:title>
  <dc:creator>nikitha kona</dc:creator>
  <cp:lastModifiedBy>nikitha kona</cp:lastModifiedBy>
  <cp:revision>13</cp:revision>
  <dcterms:created xsi:type="dcterms:W3CDTF">2017-07-26T00:56:29Z</dcterms:created>
  <dcterms:modified xsi:type="dcterms:W3CDTF">2017-07-26T17:26:48Z</dcterms:modified>
</cp:coreProperties>
</file>