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4" userDrawn="1">
          <p15:clr>
            <a:srgbClr val="A4A3A4"/>
          </p15:clr>
        </p15:guide>
        <p15:guide id="2" pos="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80" y="52"/>
      </p:cViewPr>
      <p:guideLst>
        <p:guide orient="horz" pos="3864"/>
        <p:guide pos="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799B-842D-4CE8-AF43-70A995B32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Intelligent QA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925B2-9EC3-40DD-9BA5-A10B52922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Submitted by</a:t>
            </a:r>
          </a:p>
          <a:p>
            <a:r>
              <a:rPr lang="en-US" dirty="0"/>
              <a:t>Harsha          PRUDHVI             SADANAND                NIKITHA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2662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D867-523D-4A9D-B2B6-F0F4E6E5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nlp</a:t>
            </a:r>
            <a:r>
              <a:rPr lang="en-US" dirty="0"/>
              <a:t>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28D9-8537-4A0B-AAAE-2AC553447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73897"/>
            <a:ext cx="9603275" cy="3392448"/>
          </a:xfrm>
        </p:spPr>
        <p:txBody>
          <a:bodyPr/>
          <a:lstStyle/>
          <a:p>
            <a:r>
              <a:rPr lang="en-US" dirty="0"/>
              <a:t>NLP is a way for computers to analyze, understand, and derive meaning from human language in a smart and useful way</a:t>
            </a:r>
          </a:p>
          <a:p>
            <a:r>
              <a:rPr lang="en-US" dirty="0"/>
              <a:t>NLP is a way for computers to analyze, understand, and derive meaning from human language in a smart and useful way. </a:t>
            </a:r>
          </a:p>
          <a:p>
            <a:r>
              <a:rPr lang="en-US" dirty="0"/>
              <a:t>By utilizing NLP, developers can organize and structure knowledge to perform tasks such as automatic summarization, translation, named entity recognition, relationship extraction, sentiment analysis, speech recognition, and topic segmentation.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8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312F-8C10-48C1-9AE0-0A4973F0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</a:t>
            </a:r>
            <a:r>
              <a:rPr lang="en-US" dirty="0" err="1"/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0E97-3F98-451D-86A9-6B6205A1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  <a:p>
            <a:r>
              <a:rPr lang="en-US" dirty="0"/>
              <a:t>Fighting Spam</a:t>
            </a:r>
          </a:p>
          <a:p>
            <a:r>
              <a:rPr lang="en-US" dirty="0"/>
              <a:t>Information Extraction</a:t>
            </a:r>
          </a:p>
          <a:p>
            <a:r>
              <a:rPr lang="en-US" dirty="0"/>
              <a:t>Summarization</a:t>
            </a:r>
          </a:p>
          <a:p>
            <a:r>
              <a:rPr lang="en-US" dirty="0"/>
              <a:t>Question Answering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1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1FBA-CEB0-4DF7-A7E0-8DA2AD8D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1B926-5C10-41AE-8C7E-0506748A1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answering (QA) in information retrieval, is the task of automatically answering a question posed in natural language (NL) using either a pre-structured database or a (local or online) collection of natural language documents</a:t>
            </a:r>
          </a:p>
          <a:p>
            <a:r>
              <a:rPr lang="en-US" dirty="0"/>
              <a:t>Who is Obama?</a:t>
            </a:r>
          </a:p>
          <a:p>
            <a:r>
              <a:rPr lang="en-US" dirty="0"/>
              <a:t>When was Obama born?</a:t>
            </a:r>
          </a:p>
          <a:p>
            <a:r>
              <a:rPr lang="en-US" dirty="0"/>
              <a:t>What is the full name of Obama?</a:t>
            </a:r>
          </a:p>
          <a:p>
            <a:r>
              <a:rPr lang="en-US" dirty="0"/>
              <a:t>Where was Obama born?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1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B619-CEDB-4FC1-BAFE-67F676C7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IR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4FE37E-5F21-4ABF-AEAB-EE81D3AED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770" y="2016125"/>
            <a:ext cx="8720784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7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CC51-3A75-4F3B-A295-92A0AB0E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knowledge graph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DDA826-2F3B-4134-84B0-0ACBFFD65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060530"/>
            <a:ext cx="9604375" cy="336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1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D5CD-212D-481C-9515-5AAD0EC4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6EC0BB-95FF-44F9-A494-2C234B146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315" y="2016125"/>
            <a:ext cx="6851694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7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9E3D-92A7-4A6C-8BD9-20C97304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D6CF-44E2-485D-8474-123043B7B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460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111</TotalTime>
  <Words>183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Intelligent QA SYSTEM</vt:lpstr>
      <vt:lpstr>What is nlp???</vt:lpstr>
      <vt:lpstr>NLP AppLICATIONS</vt:lpstr>
      <vt:lpstr>QA System</vt:lpstr>
      <vt:lpstr>Traditional IR System</vt:lpstr>
      <vt:lpstr>Text to knowledge graph</vt:lpstr>
      <vt:lpstr>Workflow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QA SYSTEM</dc:title>
  <dc:creator>nikitha kona</dc:creator>
  <cp:lastModifiedBy>nikitha kona</cp:lastModifiedBy>
  <cp:revision>4</cp:revision>
  <dcterms:created xsi:type="dcterms:W3CDTF">2017-07-26T00:56:29Z</dcterms:created>
  <dcterms:modified xsi:type="dcterms:W3CDTF">2017-07-26T02:47:56Z</dcterms:modified>
</cp:coreProperties>
</file>