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v0IRkUtWlkny5npCmt8op3GmN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tický obrázek s popiskem">
  <p:cSld name="Panoramatický obrázek s popiske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ázev a popisek">
  <p:cSld name="Název a popise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ce s popiskem">
  <p:cSld name="Citace s popiske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cs-CZ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cs-CZ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menovka">
  <p:cSld name="Jmenovk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menovka s citací">
  <p:cSld name="Jmenovka s citací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cs-CZ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cs-CZ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vda nebo nepravda">
  <p:cSld name="Pravda nebo nepravd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svislý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4532312" y="-723899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vislý nadpis a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nom nadpis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oddílu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cs-CZ"/>
              <a:t>SEMESTRÁLNÍ PRÁCE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cs-CZ"/>
              <a:t>Dominika Strečanská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cs-CZ"/>
              <a:t>ZADANIE ÚLOHY 8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0" i="0" lang="cs-CZ" sz="28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-ľubovoľné spracovanie pre sadu bodov 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800"/>
              <a:buChar char="•"/>
            </a:pPr>
            <a:r>
              <a:rPr b="0" i="0" lang="cs-CZ" sz="28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- zopakovanie programu "a" / ukončenie "n" 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800"/>
              <a:buChar char="•"/>
            </a:pPr>
            <a:r>
              <a:rPr b="0" i="0" lang="cs-CZ" sz="28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- najskôr načíta počet spracovaných bodov, potom ich súradnice 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800"/>
              <a:buChar char="•"/>
            </a:pPr>
            <a:r>
              <a:rPr b="0" i="0" lang="cs-CZ" sz="28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- body v 3D triediť vzostupne podľa vzdialenosti od počiatku súradnicovej sústavy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 flipH="1" rot="10800000">
            <a:off x="1141425" y="279600"/>
            <a:ext cx="9906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350" y="2973050"/>
            <a:ext cx="4673925" cy="20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448" y="2101301"/>
            <a:ext cx="4731725" cy="5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7850" y="1752378"/>
            <a:ext cx="6694449" cy="35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cs-CZ"/>
              <a:t>ČASŤ KÓDU</a:t>
            </a:r>
            <a:endParaRPr/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514600"/>
            <a:ext cx="9615167" cy="32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cs-CZ"/>
              <a:t>AKCEPTAČNÝ TEST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3936" y="609600"/>
            <a:ext cx="4943475" cy="571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íť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2022-12-21T15:48:18Z</dcterms:created>
  <dc:creator>Patrik Patrik</dc:creator>
</cp:coreProperties>
</file>