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59" r:id="rId5"/>
    <p:sldId id="272" r:id="rId6"/>
    <p:sldId id="268" r:id="rId7"/>
    <p:sldId id="271" r:id="rId8"/>
    <p:sldId id="266" r:id="rId9"/>
    <p:sldId id="27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Wallner" initials="JW" lastIdx="1" clrIdx="0">
    <p:extLst>
      <p:ext uri="{19B8F6BF-5375-455C-9EA6-DF929625EA0E}">
        <p15:presenceInfo xmlns:p15="http://schemas.microsoft.com/office/powerpoint/2012/main" userId="13fc8cb37e66db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FA9"/>
    <a:srgbClr val="297FD5"/>
    <a:srgbClr val="629DD1"/>
    <a:srgbClr val="4A66AC"/>
    <a:srgbClr val="07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623" autoAdjust="0"/>
  </p:normalViewPr>
  <p:slideViewPr>
    <p:cSldViewPr snapToGrid="0">
      <p:cViewPr varScale="1">
        <p:scale>
          <a:sx n="60" d="100"/>
          <a:sy n="60" d="100"/>
        </p:scale>
        <p:origin x="8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661E0-673B-4C0F-AFCF-27E6CAB53F6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197CF76-E1A0-420B-9D75-DECC93A854A7}">
      <dgm:prSet phldrT="[Text]"/>
      <dgm:spPr/>
      <dgm:t>
        <a:bodyPr/>
        <a:lstStyle/>
        <a:p>
          <a:r>
            <a:rPr lang="de-DE" dirty="0" err="1">
              <a:latin typeface="Abadi Extra Light" panose="020B0204020104020204" pitchFamily="34" charset="0"/>
            </a:rPr>
            <a:t>Obtain</a:t>
          </a:r>
          <a:r>
            <a:rPr lang="de-DE" dirty="0">
              <a:latin typeface="Abadi Extra Light" panose="020B0204020104020204" pitchFamily="34" charset="0"/>
            </a:rPr>
            <a:t> Dataset </a:t>
          </a:r>
        </a:p>
      </dgm:t>
    </dgm:pt>
    <dgm:pt modelId="{083C8DB4-19C9-42EA-996A-8E51FB42FAF4}" type="parTrans" cxnId="{7028803A-8BC1-496C-9053-96E2857DF7DC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BCFDFE17-B533-4E3C-A40A-D218A9F19458}" type="sibTrans" cxnId="{7028803A-8BC1-496C-9053-96E2857DF7DC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CFBA6992-FD74-4798-B923-BA86170FF93C}">
      <dgm:prSet/>
      <dgm:spPr/>
      <dgm:t>
        <a:bodyPr/>
        <a:lstStyle/>
        <a:p>
          <a:r>
            <a:rPr lang="de-DE" dirty="0">
              <a:latin typeface="Abadi Extra Light" panose="020B0204020104020204" pitchFamily="34" charset="0"/>
            </a:rPr>
            <a:t>Clean + </a:t>
          </a:r>
          <a:r>
            <a:rPr lang="de-DE" dirty="0" err="1">
              <a:latin typeface="Abadi Extra Light" panose="020B0204020104020204" pitchFamily="34" charset="0"/>
            </a:rPr>
            <a:t>preprocess</a:t>
          </a:r>
          <a:endParaRPr lang="de-DE" dirty="0">
            <a:latin typeface="Abadi Extra Light" panose="020B0204020104020204" pitchFamily="34" charset="0"/>
          </a:endParaRPr>
        </a:p>
      </dgm:t>
    </dgm:pt>
    <dgm:pt modelId="{49A47DC2-B169-4096-8E58-9F1095D90BCD}" type="parTrans" cxnId="{CEA8A181-5D6D-415E-A3CD-605A880D2DB4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216D485C-2128-4A8F-B75E-1672A1C42E76}" type="sibTrans" cxnId="{CEA8A181-5D6D-415E-A3CD-605A880D2DB4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CF69E2EF-B98D-4137-A5A7-9237C16B197D}">
      <dgm:prSet/>
      <dgm:spPr/>
      <dgm:t>
        <a:bodyPr/>
        <a:lstStyle/>
        <a:p>
          <a:r>
            <a:rPr lang="de-DE" dirty="0" err="1">
              <a:latin typeface="Abadi Extra Light" panose="020B0204020104020204" pitchFamily="34" charset="0"/>
            </a:rPr>
            <a:t>Build</a:t>
          </a:r>
          <a:r>
            <a:rPr lang="de-DE" dirty="0">
              <a:latin typeface="Abadi Extra Light" panose="020B0204020104020204" pitchFamily="34" charset="0"/>
            </a:rPr>
            <a:t> </a:t>
          </a:r>
          <a:r>
            <a:rPr lang="de-DE" dirty="0" err="1">
              <a:latin typeface="Abadi Extra Light" panose="020B0204020104020204" pitchFamily="34" charset="0"/>
            </a:rPr>
            <a:t>chat</a:t>
          </a:r>
          <a:r>
            <a:rPr lang="de-DE" dirty="0">
              <a:latin typeface="Abadi Extra Light" panose="020B0204020104020204" pitchFamily="34" charset="0"/>
            </a:rPr>
            <a:t> </a:t>
          </a:r>
          <a:r>
            <a:rPr lang="de-DE" dirty="0" err="1">
              <a:latin typeface="Abadi Extra Light" panose="020B0204020104020204" pitchFamily="34" charset="0"/>
            </a:rPr>
            <a:t>application</a:t>
          </a:r>
          <a:endParaRPr lang="de-DE" dirty="0">
            <a:latin typeface="Abadi Extra Light" panose="020B0204020104020204" pitchFamily="34" charset="0"/>
          </a:endParaRPr>
        </a:p>
      </dgm:t>
    </dgm:pt>
    <dgm:pt modelId="{92ED7165-97E5-408B-8496-48AA75BD3BBB}" type="parTrans" cxnId="{7E7FCE7D-BF95-4A7E-A275-6F6462BFA74F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F335975B-C4C3-4C07-A369-DC59373D80B9}" type="sibTrans" cxnId="{7E7FCE7D-BF95-4A7E-A275-6F6462BFA74F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2F655B67-5EFB-4AD2-A3B2-E0F401E8AA16}">
      <dgm:prSet/>
      <dgm:spPr/>
      <dgm:t>
        <a:bodyPr/>
        <a:lstStyle/>
        <a:p>
          <a:r>
            <a:rPr lang="de-DE" dirty="0">
              <a:latin typeface="Abadi Extra Light" panose="020B0204020104020204" pitchFamily="34" charset="0"/>
            </a:rPr>
            <a:t>Test </a:t>
          </a:r>
          <a:r>
            <a:rPr lang="de-DE" dirty="0" err="1">
              <a:latin typeface="Abadi Extra Light" panose="020B0204020104020204" pitchFamily="34" charset="0"/>
            </a:rPr>
            <a:t>the</a:t>
          </a:r>
          <a:r>
            <a:rPr lang="de-DE" dirty="0">
              <a:latin typeface="Abadi Extra Light" panose="020B0204020104020204" pitchFamily="34" charset="0"/>
            </a:rPr>
            <a:t> </a:t>
          </a:r>
          <a:r>
            <a:rPr lang="de-DE" dirty="0" err="1">
              <a:latin typeface="Abadi Extra Light" panose="020B0204020104020204" pitchFamily="34" charset="0"/>
            </a:rPr>
            <a:t>model</a:t>
          </a:r>
          <a:r>
            <a:rPr lang="de-DE" dirty="0">
              <a:latin typeface="Abadi Extra Light" panose="020B0204020104020204" pitchFamily="34" charset="0"/>
            </a:rPr>
            <a:t> and </a:t>
          </a:r>
          <a:r>
            <a:rPr lang="de-DE" dirty="0" err="1">
              <a:latin typeface="Abadi Extra Light" panose="020B0204020104020204" pitchFamily="34" charset="0"/>
            </a:rPr>
            <a:t>evaluate</a:t>
          </a:r>
          <a:r>
            <a:rPr lang="de-DE" dirty="0">
              <a:latin typeface="Abadi Extra Light" panose="020B0204020104020204" pitchFamily="34" charset="0"/>
            </a:rPr>
            <a:t> </a:t>
          </a:r>
          <a:r>
            <a:rPr lang="de-DE" dirty="0" err="1">
              <a:latin typeface="Abadi Extra Light" panose="020B0204020104020204" pitchFamily="34" charset="0"/>
            </a:rPr>
            <a:t>the</a:t>
          </a:r>
          <a:r>
            <a:rPr lang="de-DE" dirty="0">
              <a:latin typeface="Abadi Extra Light" panose="020B0204020104020204" pitchFamily="34" charset="0"/>
            </a:rPr>
            <a:t> </a:t>
          </a:r>
          <a:r>
            <a:rPr lang="de-DE" dirty="0" err="1">
              <a:latin typeface="Abadi Extra Light" panose="020B0204020104020204" pitchFamily="34" charset="0"/>
            </a:rPr>
            <a:t>results</a:t>
          </a:r>
          <a:endParaRPr lang="de-DE" dirty="0">
            <a:latin typeface="Abadi Extra Light" panose="020B0204020104020204" pitchFamily="34" charset="0"/>
          </a:endParaRPr>
        </a:p>
      </dgm:t>
    </dgm:pt>
    <dgm:pt modelId="{DAE40B22-A348-4F87-95BB-4AC178298504}" type="parTrans" cxnId="{79191E33-D393-43FB-BB17-731C9D6B4F04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5B7DEF24-7792-4A00-80AE-F97203B34A69}" type="sibTrans" cxnId="{79191E33-D393-43FB-BB17-731C9D6B4F04}">
      <dgm:prSet/>
      <dgm:spPr/>
      <dgm:t>
        <a:bodyPr/>
        <a:lstStyle/>
        <a:p>
          <a:endParaRPr lang="de-DE">
            <a:latin typeface="Abadi Extra Light" panose="020B0204020104020204" pitchFamily="34" charset="0"/>
          </a:endParaRPr>
        </a:p>
      </dgm:t>
    </dgm:pt>
    <dgm:pt modelId="{6CFC8ABC-98A3-4F38-A913-DE2383B5082B}">
      <dgm:prSet/>
      <dgm:spPr/>
      <dgm:t>
        <a:bodyPr/>
        <a:lstStyle/>
        <a:p>
          <a:r>
            <a:rPr lang="de-DE" dirty="0" err="1">
              <a:latin typeface="Abadi Extra Light" panose="020B0204020104020204" pitchFamily="34" charset="0"/>
            </a:rPr>
            <a:t>Build</a:t>
          </a:r>
          <a:r>
            <a:rPr lang="de-DE" dirty="0">
              <a:latin typeface="Abadi Extra Light" panose="020B0204020104020204" pitchFamily="34" charset="0"/>
            </a:rPr>
            <a:t> </a:t>
          </a:r>
          <a:r>
            <a:rPr lang="de-DE" dirty="0" err="1">
              <a:latin typeface="Abadi Extra Light" panose="020B0204020104020204" pitchFamily="34" charset="0"/>
            </a:rPr>
            <a:t>model</a:t>
          </a:r>
          <a:r>
            <a:rPr lang="de-DE" dirty="0">
              <a:latin typeface="Abadi Extra Light" panose="020B0204020104020204" pitchFamily="34" charset="0"/>
            </a:rPr>
            <a:t> + </a:t>
          </a:r>
          <a:r>
            <a:rPr lang="de-DE" dirty="0" err="1">
              <a:latin typeface="Abadi Extra Light" panose="020B0204020104020204" pitchFamily="34" charset="0"/>
            </a:rPr>
            <a:t>parameters</a:t>
          </a:r>
          <a:endParaRPr lang="de-DE" dirty="0">
            <a:latin typeface="Abadi Extra Light" panose="020B0204020104020204" pitchFamily="34" charset="0"/>
          </a:endParaRPr>
        </a:p>
      </dgm:t>
    </dgm:pt>
    <dgm:pt modelId="{85A48810-E774-440D-9C8E-DBF7D8216C06}" type="parTrans" cxnId="{9DBA9DD7-01EE-44B1-9B82-D5E771619674}">
      <dgm:prSet/>
      <dgm:spPr/>
      <dgm:t>
        <a:bodyPr/>
        <a:lstStyle/>
        <a:p>
          <a:endParaRPr lang="de-DE"/>
        </a:p>
      </dgm:t>
    </dgm:pt>
    <dgm:pt modelId="{AF520FD3-554F-49F0-8025-1CF66A5A284D}" type="sibTrans" cxnId="{9DBA9DD7-01EE-44B1-9B82-D5E771619674}">
      <dgm:prSet/>
      <dgm:spPr/>
      <dgm:t>
        <a:bodyPr/>
        <a:lstStyle/>
        <a:p>
          <a:endParaRPr lang="de-DE"/>
        </a:p>
      </dgm:t>
    </dgm:pt>
    <dgm:pt modelId="{F561BB5F-9192-4B57-948C-6CBB9F5DC13F}" type="pres">
      <dgm:prSet presAssocID="{95F661E0-673B-4C0F-AFCF-27E6CAB53F68}" presName="outerComposite" presStyleCnt="0">
        <dgm:presLayoutVars>
          <dgm:chMax val="5"/>
          <dgm:dir/>
          <dgm:resizeHandles val="exact"/>
        </dgm:presLayoutVars>
      </dgm:prSet>
      <dgm:spPr/>
    </dgm:pt>
    <dgm:pt modelId="{59E5B200-189B-4482-BB8C-F285F218CBE1}" type="pres">
      <dgm:prSet presAssocID="{95F661E0-673B-4C0F-AFCF-27E6CAB53F68}" presName="dummyMaxCanvas" presStyleCnt="0">
        <dgm:presLayoutVars/>
      </dgm:prSet>
      <dgm:spPr/>
    </dgm:pt>
    <dgm:pt modelId="{1AB1120E-0F7B-45C4-BC3A-0BEDAEC75275}" type="pres">
      <dgm:prSet presAssocID="{95F661E0-673B-4C0F-AFCF-27E6CAB53F68}" presName="FiveNodes_1" presStyleLbl="node1" presStyleIdx="0" presStyleCnt="5">
        <dgm:presLayoutVars>
          <dgm:bulletEnabled val="1"/>
        </dgm:presLayoutVars>
      </dgm:prSet>
      <dgm:spPr/>
    </dgm:pt>
    <dgm:pt modelId="{E6058B33-3A78-43B9-9D10-2C0F5D6AA3C1}" type="pres">
      <dgm:prSet presAssocID="{95F661E0-673B-4C0F-AFCF-27E6CAB53F68}" presName="FiveNodes_2" presStyleLbl="node1" presStyleIdx="1" presStyleCnt="5">
        <dgm:presLayoutVars>
          <dgm:bulletEnabled val="1"/>
        </dgm:presLayoutVars>
      </dgm:prSet>
      <dgm:spPr/>
    </dgm:pt>
    <dgm:pt modelId="{B6F78DE8-DCD4-466E-9A17-A611D6E0E5B6}" type="pres">
      <dgm:prSet presAssocID="{95F661E0-673B-4C0F-AFCF-27E6CAB53F68}" presName="FiveNodes_3" presStyleLbl="node1" presStyleIdx="2" presStyleCnt="5">
        <dgm:presLayoutVars>
          <dgm:bulletEnabled val="1"/>
        </dgm:presLayoutVars>
      </dgm:prSet>
      <dgm:spPr/>
    </dgm:pt>
    <dgm:pt modelId="{C549932D-D589-470E-BB1D-89EB037CC895}" type="pres">
      <dgm:prSet presAssocID="{95F661E0-673B-4C0F-AFCF-27E6CAB53F68}" presName="FiveNodes_4" presStyleLbl="node1" presStyleIdx="3" presStyleCnt="5">
        <dgm:presLayoutVars>
          <dgm:bulletEnabled val="1"/>
        </dgm:presLayoutVars>
      </dgm:prSet>
      <dgm:spPr/>
    </dgm:pt>
    <dgm:pt modelId="{24EB0F3A-4717-4DDA-ABDD-B41FBA1D3DFE}" type="pres">
      <dgm:prSet presAssocID="{95F661E0-673B-4C0F-AFCF-27E6CAB53F68}" presName="FiveNodes_5" presStyleLbl="node1" presStyleIdx="4" presStyleCnt="5">
        <dgm:presLayoutVars>
          <dgm:bulletEnabled val="1"/>
        </dgm:presLayoutVars>
      </dgm:prSet>
      <dgm:spPr/>
    </dgm:pt>
    <dgm:pt modelId="{26E6BDAF-8CDA-453C-987D-844FCC9B1712}" type="pres">
      <dgm:prSet presAssocID="{95F661E0-673B-4C0F-AFCF-27E6CAB53F68}" presName="FiveConn_1-2" presStyleLbl="fgAccFollowNode1" presStyleIdx="0" presStyleCnt="4">
        <dgm:presLayoutVars>
          <dgm:bulletEnabled val="1"/>
        </dgm:presLayoutVars>
      </dgm:prSet>
      <dgm:spPr/>
    </dgm:pt>
    <dgm:pt modelId="{CDAC77E6-BF84-4E13-B2FE-DD2FCDAC77E0}" type="pres">
      <dgm:prSet presAssocID="{95F661E0-673B-4C0F-AFCF-27E6CAB53F68}" presName="FiveConn_2-3" presStyleLbl="fgAccFollowNode1" presStyleIdx="1" presStyleCnt="4">
        <dgm:presLayoutVars>
          <dgm:bulletEnabled val="1"/>
        </dgm:presLayoutVars>
      </dgm:prSet>
      <dgm:spPr/>
    </dgm:pt>
    <dgm:pt modelId="{BB87F3F8-4060-4D33-A757-D631E9D2AFD0}" type="pres">
      <dgm:prSet presAssocID="{95F661E0-673B-4C0F-AFCF-27E6CAB53F68}" presName="FiveConn_3-4" presStyleLbl="fgAccFollowNode1" presStyleIdx="2" presStyleCnt="4">
        <dgm:presLayoutVars>
          <dgm:bulletEnabled val="1"/>
        </dgm:presLayoutVars>
      </dgm:prSet>
      <dgm:spPr/>
    </dgm:pt>
    <dgm:pt modelId="{3754243A-A733-4AE7-88C0-F75D71F3F564}" type="pres">
      <dgm:prSet presAssocID="{95F661E0-673B-4C0F-AFCF-27E6CAB53F68}" presName="FiveConn_4-5" presStyleLbl="fgAccFollowNode1" presStyleIdx="3" presStyleCnt="4">
        <dgm:presLayoutVars>
          <dgm:bulletEnabled val="1"/>
        </dgm:presLayoutVars>
      </dgm:prSet>
      <dgm:spPr/>
    </dgm:pt>
    <dgm:pt modelId="{D395DE4D-FD84-4B8E-A213-E681F9AB9730}" type="pres">
      <dgm:prSet presAssocID="{95F661E0-673B-4C0F-AFCF-27E6CAB53F68}" presName="FiveNodes_1_text" presStyleLbl="node1" presStyleIdx="4" presStyleCnt="5">
        <dgm:presLayoutVars>
          <dgm:bulletEnabled val="1"/>
        </dgm:presLayoutVars>
      </dgm:prSet>
      <dgm:spPr/>
    </dgm:pt>
    <dgm:pt modelId="{E82AC22E-49F3-4344-BBBE-409451ECAAC0}" type="pres">
      <dgm:prSet presAssocID="{95F661E0-673B-4C0F-AFCF-27E6CAB53F68}" presName="FiveNodes_2_text" presStyleLbl="node1" presStyleIdx="4" presStyleCnt="5">
        <dgm:presLayoutVars>
          <dgm:bulletEnabled val="1"/>
        </dgm:presLayoutVars>
      </dgm:prSet>
      <dgm:spPr/>
    </dgm:pt>
    <dgm:pt modelId="{CCADFBAD-E5C5-45F0-AB65-92625B647C5A}" type="pres">
      <dgm:prSet presAssocID="{95F661E0-673B-4C0F-AFCF-27E6CAB53F68}" presName="FiveNodes_3_text" presStyleLbl="node1" presStyleIdx="4" presStyleCnt="5">
        <dgm:presLayoutVars>
          <dgm:bulletEnabled val="1"/>
        </dgm:presLayoutVars>
      </dgm:prSet>
      <dgm:spPr/>
    </dgm:pt>
    <dgm:pt modelId="{509541E6-6E1C-42C5-A1D7-603F6B6A116E}" type="pres">
      <dgm:prSet presAssocID="{95F661E0-673B-4C0F-AFCF-27E6CAB53F68}" presName="FiveNodes_4_text" presStyleLbl="node1" presStyleIdx="4" presStyleCnt="5">
        <dgm:presLayoutVars>
          <dgm:bulletEnabled val="1"/>
        </dgm:presLayoutVars>
      </dgm:prSet>
      <dgm:spPr/>
    </dgm:pt>
    <dgm:pt modelId="{0F791BE3-F2C4-47C9-89AE-213C213230F4}" type="pres">
      <dgm:prSet presAssocID="{95F661E0-673B-4C0F-AFCF-27E6CAB53F6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9CB3706-7286-4114-9D03-B26EB0604C3E}" type="presOf" srcId="{95F661E0-673B-4C0F-AFCF-27E6CAB53F68}" destId="{F561BB5F-9192-4B57-948C-6CBB9F5DC13F}" srcOrd="0" destOrd="0" presId="urn:microsoft.com/office/officeart/2005/8/layout/vProcess5"/>
    <dgm:cxn modelId="{D7E24F09-F72D-43C8-90EA-DFD456E4FAD7}" type="presOf" srcId="{CFBA6992-FD74-4798-B923-BA86170FF93C}" destId="{E6058B33-3A78-43B9-9D10-2C0F5D6AA3C1}" srcOrd="0" destOrd="0" presId="urn:microsoft.com/office/officeart/2005/8/layout/vProcess5"/>
    <dgm:cxn modelId="{E9606625-3ED8-41F9-A015-F93FCCE5565F}" type="presOf" srcId="{216D485C-2128-4A8F-B75E-1672A1C42E76}" destId="{CDAC77E6-BF84-4E13-B2FE-DD2FCDAC77E0}" srcOrd="0" destOrd="0" presId="urn:microsoft.com/office/officeart/2005/8/layout/vProcess5"/>
    <dgm:cxn modelId="{274A8027-A148-4257-B088-281A56E0F77E}" type="presOf" srcId="{AF520FD3-554F-49F0-8025-1CF66A5A284D}" destId="{BB87F3F8-4060-4D33-A757-D631E9D2AFD0}" srcOrd="0" destOrd="0" presId="urn:microsoft.com/office/officeart/2005/8/layout/vProcess5"/>
    <dgm:cxn modelId="{79191E33-D393-43FB-BB17-731C9D6B4F04}" srcId="{95F661E0-673B-4C0F-AFCF-27E6CAB53F68}" destId="{2F655B67-5EFB-4AD2-A3B2-E0F401E8AA16}" srcOrd="4" destOrd="0" parTransId="{DAE40B22-A348-4F87-95BB-4AC178298504}" sibTransId="{5B7DEF24-7792-4A00-80AE-F97203B34A69}"/>
    <dgm:cxn modelId="{7028803A-8BC1-496C-9053-96E2857DF7DC}" srcId="{95F661E0-673B-4C0F-AFCF-27E6CAB53F68}" destId="{E197CF76-E1A0-420B-9D75-DECC93A854A7}" srcOrd="0" destOrd="0" parTransId="{083C8DB4-19C9-42EA-996A-8E51FB42FAF4}" sibTransId="{BCFDFE17-B533-4E3C-A40A-D218A9F19458}"/>
    <dgm:cxn modelId="{3EBF3165-DFC4-4B6C-B71C-424F816E89B6}" type="presOf" srcId="{2F655B67-5EFB-4AD2-A3B2-E0F401E8AA16}" destId="{24EB0F3A-4717-4DDA-ABDD-B41FBA1D3DFE}" srcOrd="0" destOrd="0" presId="urn:microsoft.com/office/officeart/2005/8/layout/vProcess5"/>
    <dgm:cxn modelId="{AD01B447-8DD4-4EB9-8020-B7C085E88361}" type="presOf" srcId="{E197CF76-E1A0-420B-9D75-DECC93A854A7}" destId="{D395DE4D-FD84-4B8E-A213-E681F9AB9730}" srcOrd="1" destOrd="0" presId="urn:microsoft.com/office/officeart/2005/8/layout/vProcess5"/>
    <dgm:cxn modelId="{A9D03B76-93BA-414E-8569-AC8AA5894538}" type="presOf" srcId="{E197CF76-E1A0-420B-9D75-DECC93A854A7}" destId="{1AB1120E-0F7B-45C4-BC3A-0BEDAEC75275}" srcOrd="0" destOrd="0" presId="urn:microsoft.com/office/officeart/2005/8/layout/vProcess5"/>
    <dgm:cxn modelId="{7E7FCE7D-BF95-4A7E-A275-6F6462BFA74F}" srcId="{95F661E0-673B-4C0F-AFCF-27E6CAB53F68}" destId="{CF69E2EF-B98D-4137-A5A7-9237C16B197D}" srcOrd="3" destOrd="0" parTransId="{92ED7165-97E5-408B-8496-48AA75BD3BBB}" sibTransId="{F335975B-C4C3-4C07-A369-DC59373D80B9}"/>
    <dgm:cxn modelId="{CEA8A181-5D6D-415E-A3CD-605A880D2DB4}" srcId="{95F661E0-673B-4C0F-AFCF-27E6CAB53F68}" destId="{CFBA6992-FD74-4798-B923-BA86170FF93C}" srcOrd="1" destOrd="0" parTransId="{49A47DC2-B169-4096-8E58-9F1095D90BCD}" sibTransId="{216D485C-2128-4A8F-B75E-1672A1C42E76}"/>
    <dgm:cxn modelId="{BF0CF183-10DE-41AA-B9BF-67BF615F275D}" type="presOf" srcId="{6CFC8ABC-98A3-4F38-A913-DE2383B5082B}" destId="{B6F78DE8-DCD4-466E-9A17-A611D6E0E5B6}" srcOrd="0" destOrd="0" presId="urn:microsoft.com/office/officeart/2005/8/layout/vProcess5"/>
    <dgm:cxn modelId="{CF5117B1-9314-48B0-A638-E6D40E6C2723}" type="presOf" srcId="{F335975B-C4C3-4C07-A369-DC59373D80B9}" destId="{3754243A-A733-4AE7-88C0-F75D71F3F564}" srcOrd="0" destOrd="0" presId="urn:microsoft.com/office/officeart/2005/8/layout/vProcess5"/>
    <dgm:cxn modelId="{7486C5B2-485F-45FF-94CB-1FE3EF10E07D}" type="presOf" srcId="{6CFC8ABC-98A3-4F38-A913-DE2383B5082B}" destId="{CCADFBAD-E5C5-45F0-AB65-92625B647C5A}" srcOrd="1" destOrd="0" presId="urn:microsoft.com/office/officeart/2005/8/layout/vProcess5"/>
    <dgm:cxn modelId="{2644F1B2-FF29-4513-B2E8-3A46306396CC}" type="presOf" srcId="{CF69E2EF-B98D-4137-A5A7-9237C16B197D}" destId="{509541E6-6E1C-42C5-A1D7-603F6B6A116E}" srcOrd="1" destOrd="0" presId="urn:microsoft.com/office/officeart/2005/8/layout/vProcess5"/>
    <dgm:cxn modelId="{759560B5-E31C-43DE-A2C7-BC50EA33180C}" type="presOf" srcId="{CFBA6992-FD74-4798-B923-BA86170FF93C}" destId="{E82AC22E-49F3-4344-BBBE-409451ECAAC0}" srcOrd="1" destOrd="0" presId="urn:microsoft.com/office/officeart/2005/8/layout/vProcess5"/>
    <dgm:cxn modelId="{25FE9EB5-ECB7-49EA-9A18-46FB89A735BA}" type="presOf" srcId="{2F655B67-5EFB-4AD2-A3B2-E0F401E8AA16}" destId="{0F791BE3-F2C4-47C9-89AE-213C213230F4}" srcOrd="1" destOrd="0" presId="urn:microsoft.com/office/officeart/2005/8/layout/vProcess5"/>
    <dgm:cxn modelId="{9DBA9DD7-01EE-44B1-9B82-D5E771619674}" srcId="{95F661E0-673B-4C0F-AFCF-27E6CAB53F68}" destId="{6CFC8ABC-98A3-4F38-A913-DE2383B5082B}" srcOrd="2" destOrd="0" parTransId="{85A48810-E774-440D-9C8E-DBF7D8216C06}" sibTransId="{AF520FD3-554F-49F0-8025-1CF66A5A284D}"/>
    <dgm:cxn modelId="{5FD446E3-C18B-4EB8-B75A-1FA86A462655}" type="presOf" srcId="{CF69E2EF-B98D-4137-A5A7-9237C16B197D}" destId="{C549932D-D589-470E-BB1D-89EB037CC895}" srcOrd="0" destOrd="0" presId="urn:microsoft.com/office/officeart/2005/8/layout/vProcess5"/>
    <dgm:cxn modelId="{8D5F5AE9-A56F-4949-9D60-27FD16981053}" type="presOf" srcId="{BCFDFE17-B533-4E3C-A40A-D218A9F19458}" destId="{26E6BDAF-8CDA-453C-987D-844FCC9B1712}" srcOrd="0" destOrd="0" presId="urn:microsoft.com/office/officeart/2005/8/layout/vProcess5"/>
    <dgm:cxn modelId="{FA0305B0-A3D8-4BF9-8608-7C10CE4E76C2}" type="presParOf" srcId="{F561BB5F-9192-4B57-948C-6CBB9F5DC13F}" destId="{59E5B200-189B-4482-BB8C-F285F218CBE1}" srcOrd="0" destOrd="0" presId="urn:microsoft.com/office/officeart/2005/8/layout/vProcess5"/>
    <dgm:cxn modelId="{796F8661-26B8-4380-860C-F38290E72757}" type="presParOf" srcId="{F561BB5F-9192-4B57-948C-6CBB9F5DC13F}" destId="{1AB1120E-0F7B-45C4-BC3A-0BEDAEC75275}" srcOrd="1" destOrd="0" presId="urn:microsoft.com/office/officeart/2005/8/layout/vProcess5"/>
    <dgm:cxn modelId="{D8D01FE0-CCA0-4541-B3A5-5873A5496AE5}" type="presParOf" srcId="{F561BB5F-9192-4B57-948C-6CBB9F5DC13F}" destId="{E6058B33-3A78-43B9-9D10-2C0F5D6AA3C1}" srcOrd="2" destOrd="0" presId="urn:microsoft.com/office/officeart/2005/8/layout/vProcess5"/>
    <dgm:cxn modelId="{38690850-78E0-4282-9953-57C693E3A930}" type="presParOf" srcId="{F561BB5F-9192-4B57-948C-6CBB9F5DC13F}" destId="{B6F78DE8-DCD4-466E-9A17-A611D6E0E5B6}" srcOrd="3" destOrd="0" presId="urn:microsoft.com/office/officeart/2005/8/layout/vProcess5"/>
    <dgm:cxn modelId="{D07319B8-5051-4EA5-AA79-BFEE0FE70C1E}" type="presParOf" srcId="{F561BB5F-9192-4B57-948C-6CBB9F5DC13F}" destId="{C549932D-D589-470E-BB1D-89EB037CC895}" srcOrd="4" destOrd="0" presId="urn:microsoft.com/office/officeart/2005/8/layout/vProcess5"/>
    <dgm:cxn modelId="{A12F3BBF-978A-4F90-9B60-CC5D90AFCF4D}" type="presParOf" srcId="{F561BB5F-9192-4B57-948C-6CBB9F5DC13F}" destId="{24EB0F3A-4717-4DDA-ABDD-B41FBA1D3DFE}" srcOrd="5" destOrd="0" presId="urn:microsoft.com/office/officeart/2005/8/layout/vProcess5"/>
    <dgm:cxn modelId="{83836ECE-FAC8-4677-9392-5B2AB7118A80}" type="presParOf" srcId="{F561BB5F-9192-4B57-948C-6CBB9F5DC13F}" destId="{26E6BDAF-8CDA-453C-987D-844FCC9B1712}" srcOrd="6" destOrd="0" presId="urn:microsoft.com/office/officeart/2005/8/layout/vProcess5"/>
    <dgm:cxn modelId="{64C9C1ED-02DB-4CF8-9ABE-C034CB0B3009}" type="presParOf" srcId="{F561BB5F-9192-4B57-948C-6CBB9F5DC13F}" destId="{CDAC77E6-BF84-4E13-B2FE-DD2FCDAC77E0}" srcOrd="7" destOrd="0" presId="urn:microsoft.com/office/officeart/2005/8/layout/vProcess5"/>
    <dgm:cxn modelId="{F3A8C853-D172-4D0A-BDBE-755C14B89AE7}" type="presParOf" srcId="{F561BB5F-9192-4B57-948C-6CBB9F5DC13F}" destId="{BB87F3F8-4060-4D33-A757-D631E9D2AFD0}" srcOrd="8" destOrd="0" presId="urn:microsoft.com/office/officeart/2005/8/layout/vProcess5"/>
    <dgm:cxn modelId="{4C815887-09D9-42DB-A6F6-488E4F59DBE9}" type="presParOf" srcId="{F561BB5F-9192-4B57-948C-6CBB9F5DC13F}" destId="{3754243A-A733-4AE7-88C0-F75D71F3F564}" srcOrd="9" destOrd="0" presId="urn:microsoft.com/office/officeart/2005/8/layout/vProcess5"/>
    <dgm:cxn modelId="{305A9E5C-A190-433A-81E8-193100690A3F}" type="presParOf" srcId="{F561BB5F-9192-4B57-948C-6CBB9F5DC13F}" destId="{D395DE4D-FD84-4B8E-A213-E681F9AB9730}" srcOrd="10" destOrd="0" presId="urn:microsoft.com/office/officeart/2005/8/layout/vProcess5"/>
    <dgm:cxn modelId="{0F8A822C-6A78-45E1-A64E-10C2811984E8}" type="presParOf" srcId="{F561BB5F-9192-4B57-948C-6CBB9F5DC13F}" destId="{E82AC22E-49F3-4344-BBBE-409451ECAAC0}" srcOrd="11" destOrd="0" presId="urn:microsoft.com/office/officeart/2005/8/layout/vProcess5"/>
    <dgm:cxn modelId="{806D6E63-96CE-4668-84B8-B0D6BC9B48D4}" type="presParOf" srcId="{F561BB5F-9192-4B57-948C-6CBB9F5DC13F}" destId="{CCADFBAD-E5C5-45F0-AB65-92625B647C5A}" srcOrd="12" destOrd="0" presId="urn:microsoft.com/office/officeart/2005/8/layout/vProcess5"/>
    <dgm:cxn modelId="{C6793E82-F3B3-47B0-BC57-54B641F12839}" type="presParOf" srcId="{F561BB5F-9192-4B57-948C-6CBB9F5DC13F}" destId="{509541E6-6E1C-42C5-A1D7-603F6B6A116E}" srcOrd="13" destOrd="0" presId="urn:microsoft.com/office/officeart/2005/8/layout/vProcess5"/>
    <dgm:cxn modelId="{6A5B5727-AD2C-4021-961C-B90FEC7C180A}" type="presParOf" srcId="{F561BB5F-9192-4B57-948C-6CBB9F5DC13F}" destId="{0F791BE3-F2C4-47C9-89AE-213C213230F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1120E-0F7B-45C4-BC3A-0BEDAEC75275}">
      <dsp:nvSpPr>
        <dsp:cNvPr id="0" name=""/>
        <dsp:cNvSpPr/>
      </dsp:nvSpPr>
      <dsp:spPr>
        <a:xfrm>
          <a:off x="0" y="0"/>
          <a:ext cx="7953801" cy="71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>
              <a:latin typeface="Abadi Extra Light" panose="020B0204020104020204" pitchFamily="34" charset="0"/>
            </a:rPr>
            <a:t>Obtain</a:t>
          </a:r>
          <a:r>
            <a:rPr lang="de-DE" sz="3200" kern="1200" dirty="0">
              <a:latin typeface="Abadi Extra Light" panose="020B0204020104020204" pitchFamily="34" charset="0"/>
            </a:rPr>
            <a:t> Dataset </a:t>
          </a:r>
        </a:p>
      </dsp:txBody>
      <dsp:txXfrm>
        <a:off x="20929" y="20929"/>
        <a:ext cx="7099119" cy="672712"/>
      </dsp:txXfrm>
    </dsp:sp>
    <dsp:sp modelId="{E6058B33-3A78-43B9-9D10-2C0F5D6AA3C1}">
      <dsp:nvSpPr>
        <dsp:cNvPr id="0" name=""/>
        <dsp:cNvSpPr/>
      </dsp:nvSpPr>
      <dsp:spPr>
        <a:xfrm>
          <a:off x="593952" y="813816"/>
          <a:ext cx="7953801" cy="71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latin typeface="Abadi Extra Light" panose="020B0204020104020204" pitchFamily="34" charset="0"/>
            </a:rPr>
            <a:t>Clean + </a:t>
          </a:r>
          <a:r>
            <a:rPr lang="de-DE" sz="3200" kern="1200" dirty="0" err="1">
              <a:latin typeface="Abadi Extra Light" panose="020B0204020104020204" pitchFamily="34" charset="0"/>
            </a:rPr>
            <a:t>preprocess</a:t>
          </a:r>
          <a:endParaRPr lang="de-DE" sz="3200" kern="1200" dirty="0">
            <a:latin typeface="Abadi Extra Light" panose="020B0204020104020204" pitchFamily="34" charset="0"/>
          </a:endParaRPr>
        </a:p>
      </dsp:txBody>
      <dsp:txXfrm>
        <a:off x="614881" y="834745"/>
        <a:ext cx="6853519" cy="672712"/>
      </dsp:txXfrm>
    </dsp:sp>
    <dsp:sp modelId="{B6F78DE8-DCD4-466E-9A17-A611D6E0E5B6}">
      <dsp:nvSpPr>
        <dsp:cNvPr id="0" name=""/>
        <dsp:cNvSpPr/>
      </dsp:nvSpPr>
      <dsp:spPr>
        <a:xfrm>
          <a:off x="1187905" y="1627632"/>
          <a:ext cx="7953801" cy="71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>
              <a:latin typeface="Abadi Extra Light" panose="020B0204020104020204" pitchFamily="34" charset="0"/>
            </a:rPr>
            <a:t>Build</a:t>
          </a:r>
          <a:r>
            <a:rPr lang="de-DE" sz="3200" kern="1200" dirty="0">
              <a:latin typeface="Abadi Extra Light" panose="020B0204020104020204" pitchFamily="34" charset="0"/>
            </a:rPr>
            <a:t> </a:t>
          </a:r>
          <a:r>
            <a:rPr lang="de-DE" sz="3200" kern="1200" dirty="0" err="1">
              <a:latin typeface="Abadi Extra Light" panose="020B0204020104020204" pitchFamily="34" charset="0"/>
            </a:rPr>
            <a:t>model</a:t>
          </a:r>
          <a:r>
            <a:rPr lang="de-DE" sz="3200" kern="1200" dirty="0">
              <a:latin typeface="Abadi Extra Light" panose="020B0204020104020204" pitchFamily="34" charset="0"/>
            </a:rPr>
            <a:t> + </a:t>
          </a:r>
          <a:r>
            <a:rPr lang="de-DE" sz="3200" kern="1200" dirty="0" err="1">
              <a:latin typeface="Abadi Extra Light" panose="020B0204020104020204" pitchFamily="34" charset="0"/>
            </a:rPr>
            <a:t>parameters</a:t>
          </a:r>
          <a:endParaRPr lang="de-DE" sz="3200" kern="1200" dirty="0">
            <a:latin typeface="Abadi Extra Light" panose="020B0204020104020204" pitchFamily="34" charset="0"/>
          </a:endParaRPr>
        </a:p>
      </dsp:txBody>
      <dsp:txXfrm>
        <a:off x="1208834" y="1648561"/>
        <a:ext cx="6853519" cy="672712"/>
      </dsp:txXfrm>
    </dsp:sp>
    <dsp:sp modelId="{C549932D-D589-470E-BB1D-89EB037CC895}">
      <dsp:nvSpPr>
        <dsp:cNvPr id="0" name=""/>
        <dsp:cNvSpPr/>
      </dsp:nvSpPr>
      <dsp:spPr>
        <a:xfrm>
          <a:off x="1781858" y="2441448"/>
          <a:ext cx="7953801" cy="71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 err="1">
              <a:latin typeface="Abadi Extra Light" panose="020B0204020104020204" pitchFamily="34" charset="0"/>
            </a:rPr>
            <a:t>Build</a:t>
          </a:r>
          <a:r>
            <a:rPr lang="de-DE" sz="3200" kern="1200" dirty="0">
              <a:latin typeface="Abadi Extra Light" panose="020B0204020104020204" pitchFamily="34" charset="0"/>
            </a:rPr>
            <a:t> </a:t>
          </a:r>
          <a:r>
            <a:rPr lang="de-DE" sz="3200" kern="1200" dirty="0" err="1">
              <a:latin typeface="Abadi Extra Light" panose="020B0204020104020204" pitchFamily="34" charset="0"/>
            </a:rPr>
            <a:t>chat</a:t>
          </a:r>
          <a:r>
            <a:rPr lang="de-DE" sz="3200" kern="1200" dirty="0">
              <a:latin typeface="Abadi Extra Light" panose="020B0204020104020204" pitchFamily="34" charset="0"/>
            </a:rPr>
            <a:t> </a:t>
          </a:r>
          <a:r>
            <a:rPr lang="de-DE" sz="3200" kern="1200" dirty="0" err="1">
              <a:latin typeface="Abadi Extra Light" panose="020B0204020104020204" pitchFamily="34" charset="0"/>
            </a:rPr>
            <a:t>application</a:t>
          </a:r>
          <a:endParaRPr lang="de-DE" sz="3200" kern="1200" dirty="0">
            <a:latin typeface="Abadi Extra Light" panose="020B0204020104020204" pitchFamily="34" charset="0"/>
          </a:endParaRPr>
        </a:p>
      </dsp:txBody>
      <dsp:txXfrm>
        <a:off x="1802787" y="2462377"/>
        <a:ext cx="6853519" cy="672712"/>
      </dsp:txXfrm>
    </dsp:sp>
    <dsp:sp modelId="{24EB0F3A-4717-4DDA-ABDD-B41FBA1D3DFE}">
      <dsp:nvSpPr>
        <dsp:cNvPr id="0" name=""/>
        <dsp:cNvSpPr/>
      </dsp:nvSpPr>
      <dsp:spPr>
        <a:xfrm>
          <a:off x="2375810" y="3255264"/>
          <a:ext cx="7953801" cy="7145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>
              <a:latin typeface="Abadi Extra Light" panose="020B0204020104020204" pitchFamily="34" charset="0"/>
            </a:rPr>
            <a:t>Test </a:t>
          </a:r>
          <a:r>
            <a:rPr lang="de-DE" sz="3200" kern="1200" dirty="0" err="1">
              <a:latin typeface="Abadi Extra Light" panose="020B0204020104020204" pitchFamily="34" charset="0"/>
            </a:rPr>
            <a:t>the</a:t>
          </a:r>
          <a:r>
            <a:rPr lang="de-DE" sz="3200" kern="1200" dirty="0">
              <a:latin typeface="Abadi Extra Light" panose="020B0204020104020204" pitchFamily="34" charset="0"/>
            </a:rPr>
            <a:t> </a:t>
          </a:r>
          <a:r>
            <a:rPr lang="de-DE" sz="3200" kern="1200" dirty="0" err="1">
              <a:latin typeface="Abadi Extra Light" panose="020B0204020104020204" pitchFamily="34" charset="0"/>
            </a:rPr>
            <a:t>model</a:t>
          </a:r>
          <a:r>
            <a:rPr lang="de-DE" sz="3200" kern="1200" dirty="0">
              <a:latin typeface="Abadi Extra Light" panose="020B0204020104020204" pitchFamily="34" charset="0"/>
            </a:rPr>
            <a:t> and </a:t>
          </a:r>
          <a:r>
            <a:rPr lang="de-DE" sz="3200" kern="1200" dirty="0" err="1">
              <a:latin typeface="Abadi Extra Light" panose="020B0204020104020204" pitchFamily="34" charset="0"/>
            </a:rPr>
            <a:t>evaluate</a:t>
          </a:r>
          <a:r>
            <a:rPr lang="de-DE" sz="3200" kern="1200" dirty="0">
              <a:latin typeface="Abadi Extra Light" panose="020B0204020104020204" pitchFamily="34" charset="0"/>
            </a:rPr>
            <a:t> </a:t>
          </a:r>
          <a:r>
            <a:rPr lang="de-DE" sz="3200" kern="1200" dirty="0" err="1">
              <a:latin typeface="Abadi Extra Light" panose="020B0204020104020204" pitchFamily="34" charset="0"/>
            </a:rPr>
            <a:t>the</a:t>
          </a:r>
          <a:r>
            <a:rPr lang="de-DE" sz="3200" kern="1200" dirty="0">
              <a:latin typeface="Abadi Extra Light" panose="020B0204020104020204" pitchFamily="34" charset="0"/>
            </a:rPr>
            <a:t> </a:t>
          </a:r>
          <a:r>
            <a:rPr lang="de-DE" sz="3200" kern="1200" dirty="0" err="1">
              <a:latin typeface="Abadi Extra Light" panose="020B0204020104020204" pitchFamily="34" charset="0"/>
            </a:rPr>
            <a:t>results</a:t>
          </a:r>
          <a:endParaRPr lang="de-DE" sz="3200" kern="1200" dirty="0">
            <a:latin typeface="Abadi Extra Light" panose="020B0204020104020204" pitchFamily="34" charset="0"/>
          </a:endParaRPr>
        </a:p>
      </dsp:txBody>
      <dsp:txXfrm>
        <a:off x="2396739" y="3276193"/>
        <a:ext cx="6853519" cy="672712"/>
      </dsp:txXfrm>
    </dsp:sp>
    <dsp:sp modelId="{26E6BDAF-8CDA-453C-987D-844FCC9B1712}">
      <dsp:nvSpPr>
        <dsp:cNvPr id="0" name=""/>
        <dsp:cNvSpPr/>
      </dsp:nvSpPr>
      <dsp:spPr>
        <a:xfrm>
          <a:off x="7489330" y="522033"/>
          <a:ext cx="464470" cy="4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>
            <a:latin typeface="Abadi Extra Light" panose="020B0204020104020204" pitchFamily="34" charset="0"/>
          </a:endParaRPr>
        </a:p>
      </dsp:txBody>
      <dsp:txXfrm>
        <a:off x="7593836" y="522033"/>
        <a:ext cx="255458" cy="349514"/>
      </dsp:txXfrm>
    </dsp:sp>
    <dsp:sp modelId="{CDAC77E6-BF84-4E13-B2FE-DD2FCDAC77E0}">
      <dsp:nvSpPr>
        <dsp:cNvPr id="0" name=""/>
        <dsp:cNvSpPr/>
      </dsp:nvSpPr>
      <dsp:spPr>
        <a:xfrm>
          <a:off x="8083283" y="1335849"/>
          <a:ext cx="464470" cy="4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>
            <a:latin typeface="Abadi Extra Light" panose="020B0204020104020204" pitchFamily="34" charset="0"/>
          </a:endParaRPr>
        </a:p>
      </dsp:txBody>
      <dsp:txXfrm>
        <a:off x="8187789" y="1335849"/>
        <a:ext cx="255458" cy="349514"/>
      </dsp:txXfrm>
    </dsp:sp>
    <dsp:sp modelId="{BB87F3F8-4060-4D33-A757-D631E9D2AFD0}">
      <dsp:nvSpPr>
        <dsp:cNvPr id="0" name=""/>
        <dsp:cNvSpPr/>
      </dsp:nvSpPr>
      <dsp:spPr>
        <a:xfrm>
          <a:off x="8677235" y="2137756"/>
          <a:ext cx="464470" cy="4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kern="1200"/>
        </a:p>
      </dsp:txBody>
      <dsp:txXfrm>
        <a:off x="8781741" y="2137756"/>
        <a:ext cx="255458" cy="349514"/>
      </dsp:txXfrm>
    </dsp:sp>
    <dsp:sp modelId="{3754243A-A733-4AE7-88C0-F75D71F3F564}">
      <dsp:nvSpPr>
        <dsp:cNvPr id="0" name=""/>
        <dsp:cNvSpPr/>
      </dsp:nvSpPr>
      <dsp:spPr>
        <a:xfrm>
          <a:off x="9271188" y="2959511"/>
          <a:ext cx="464470" cy="464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200" kern="1200">
            <a:latin typeface="Abadi Extra Light" panose="020B0204020104020204" pitchFamily="34" charset="0"/>
          </a:endParaRPr>
        </a:p>
      </dsp:txBody>
      <dsp:txXfrm>
        <a:off x="9375694" y="2959511"/>
        <a:ext cx="255458" cy="349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CFB5-C7CF-49A3-ADD0-083174DB204F}" type="datetimeFigureOut">
              <a:rPr lang="de-DE" smtClean="0"/>
              <a:t>06.05.2019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2467F-4F77-4A80-A452-0077A3F4B0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61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162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99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158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2467F-4F77-4A80-A452-0077A3F4B0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87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E1E94ED-77EF-40C4-B4B6-6088C48F9D6A}"/>
              </a:ext>
            </a:extLst>
          </p:cNvPr>
          <p:cNvSpPr/>
          <p:nvPr userDrawn="1"/>
        </p:nvSpPr>
        <p:spPr>
          <a:xfrm>
            <a:off x="0" y="1122363"/>
            <a:ext cx="12192001" cy="2387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94BD42-1C3B-43ED-B3EE-53FB36F0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864BFF-2182-4690-A4D0-095C6A1E3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16E1D3-8F5E-472E-9F0C-48363AEA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70C93-CE39-4D51-B79B-74704D1F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03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57786-67D4-45E6-9DB6-4A6F2A56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C70C55-8D9F-42C0-9CAE-73FABE9BA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A6960-F19C-418E-9FD1-C85D72D8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2D7B7-2492-4423-920F-33ED8F11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5A6833-54B8-4B0E-8A2A-F0A25CD5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93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07417B-9B42-49B8-BE57-E4614A50C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C6806-AD62-4EBD-BA8E-327596645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A0A055-9C05-42A8-B010-78BD9A9B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4AE638-2E5B-4D92-BF23-9CD3CB72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1DADD1-A4B3-48AC-8B1A-8788B8CB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3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AB11FBB-4118-4409-8E5A-AE18D4CD6178}"/>
              </a:ext>
            </a:extLst>
          </p:cNvPr>
          <p:cNvSpPr/>
          <p:nvPr userDrawn="1"/>
        </p:nvSpPr>
        <p:spPr>
          <a:xfrm>
            <a:off x="-1" y="-7940"/>
            <a:ext cx="12192001" cy="132556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E41370-AAA0-4F5B-8DE6-DA1F184F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178592"/>
            <a:ext cx="9591674" cy="952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1F0A6-96E5-4E47-8BEE-254D46E5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187"/>
            <a:ext cx="10515600" cy="42211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4EED6-A874-4081-A525-2F13827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B62D1-7F25-4DAA-84DB-E0B8092F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F2FDE-8841-40CA-9AC7-D71135F9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DCA6A-2490-4052-B3B3-32DB188B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30FD4B-5714-4254-9D36-4710BE77A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2EA03-1871-46DB-A515-D9A371C6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D5113E-DDD6-454F-BE99-526F1CC1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D5918-57AD-4D83-835F-AEBDF1C4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2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21160B-8EC8-472F-B682-503BCCB4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A7A4FD-04ED-4F39-AF6C-B106130A6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93CB57-251F-4DD1-81E9-0431CC17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9BC91-9E34-474A-9815-D4998C3B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FF6C75-3777-4DB1-BFDB-F28CD8DF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0D82B5-981B-418E-B9EF-F5994B1C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7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7CCA9-6ABA-403A-9F02-AEEA01BE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D97812-21FD-4994-8EBC-AD54E800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082E7D-936A-4FBB-BED0-73631C156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7A5B62-FCBC-40F9-BE4D-D307793A7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C4A865-0605-4D69-B9F0-FECE88358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5ADD1E-99A3-4C81-BF6B-2D49DB2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739962-6180-4942-A30B-D5935CF1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78CA71-01FE-4D99-9B1E-826A959C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14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06BB1-169F-4E99-8E8F-2FF6A3D7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3C10BC-B202-49BF-88DD-6CE323C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7AB601-9A95-40DA-AB65-8DF464B3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E9E4CE-494D-4E40-AD4E-1822A4C3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58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C737E4-B2B7-4ED4-A224-3C320E26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93C3AF-E2A2-45E4-93FF-78FE933A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8D02B2-7FF9-4CA9-B371-8DC76B77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03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01471F-E343-4253-A2BC-D5C1D9BF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457C9-288C-4765-8B98-5FDCB52EB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460285-4ED9-4A0B-A9BC-571A04E78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150DC-AA34-47B3-BC40-33FF9BC5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977DBE-8DDF-4D8F-AD62-229EC2E3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79FFEA-3D64-49D0-9447-81E869D5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623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11F5A-3875-4AA7-AB05-2D8957AC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B2EB27-F27A-417C-8A3D-D2690CE16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838AC3-297F-4A98-988E-36AFBF4A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98503-87EE-441D-8100-721BB554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29850" y="6046788"/>
            <a:ext cx="112395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F0F1E-FCBB-4B51-BC79-EFBEF29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31F52-C7EC-4CCF-92F5-2CA9B0E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43CE57-41AA-4B13-8E9B-8FA88F0BAF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5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0A7CA1E-01CE-4BEF-97FB-3A2106CD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532A7-0335-4148-B009-385AEA33D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1026" name="Picture 2" descr="Logo. Fraunhofer FOKUS">
            <a:extLst>
              <a:ext uri="{FF2B5EF4-FFF2-40B4-BE49-F238E27FC236}">
                <a16:creationId xmlns:a16="http://schemas.microsoft.com/office/drawing/2014/main" id="{17020318-AE4C-4C90-A3C0-339D7D5A6E2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19"/>
          <a:stretch/>
        </p:blipFill>
        <p:spPr bwMode="auto">
          <a:xfrm>
            <a:off x="209550" y="6086475"/>
            <a:ext cx="1790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9D3627D-CACB-4DBD-8099-2C43BB522AD0}"/>
              </a:ext>
            </a:extLst>
          </p:cNvPr>
          <p:cNvCxnSpPr/>
          <p:nvPr userDrawn="1"/>
        </p:nvCxnSpPr>
        <p:spPr>
          <a:xfrm>
            <a:off x="309562" y="6038850"/>
            <a:ext cx="115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ldergebnis fÃ¼r tu berlin">
            <a:extLst>
              <a:ext uri="{FF2B5EF4-FFF2-40B4-BE49-F238E27FC236}">
                <a16:creationId xmlns:a16="http://schemas.microsoft.com/office/drawing/2014/main" id="{B07E1E6E-8B89-44E2-8607-ABD85C9CB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667" y="6086475"/>
            <a:ext cx="738188" cy="73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E9FA074-E9F0-4CD8-B928-47EB58AC49B0}"/>
              </a:ext>
            </a:extLst>
          </p:cNvPr>
          <p:cNvSpPr/>
          <p:nvPr userDrawn="1"/>
        </p:nvSpPr>
        <p:spPr>
          <a:xfrm>
            <a:off x="4054061" y="6191577"/>
            <a:ext cx="4083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badi Extra Light" panose="020B0204020104020204" pitchFamily="34" charset="0"/>
              </a:rPr>
              <a:t>AI based Context and Sentiment Analysis for Messaging</a:t>
            </a:r>
          </a:p>
          <a:p>
            <a:pPr algn="ctr"/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Nikhil </a:t>
            </a:r>
            <a:r>
              <a:rPr lang="en-US" sz="1400" dirty="0">
                <a:latin typeface="Abadi Extra Light" panose="020B0204020104020204" pitchFamily="34" charset="0"/>
              </a:rPr>
              <a:t>Singh | Johanna </a:t>
            </a:r>
            <a:r>
              <a:rPr lang="en-US" sz="1400" kern="1200" dirty="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rPr>
              <a:t>Wallner </a:t>
            </a:r>
            <a:endParaRPr lang="de-DE" sz="14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9D48185-D943-4A0F-9F9B-3106715DC397}"/>
              </a:ext>
            </a:extLst>
          </p:cNvPr>
          <p:cNvSpPr txBox="1"/>
          <p:nvPr userDrawn="1"/>
        </p:nvSpPr>
        <p:spPr>
          <a:xfrm>
            <a:off x="10782300" y="6492875"/>
            <a:ext cx="14097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D14D8F17-C492-480F-A57D-370860A3DB2E}" type="slidenum">
              <a:rPr lang="de-DE" sz="1400" smtClean="0">
                <a:latin typeface="Abadi Extra Light" panose="020B0204020104020204" pitchFamily="34" charset="0"/>
              </a:rPr>
              <a:pPr algn="r"/>
              <a:t>‹Nr.›</a:t>
            </a:fld>
            <a:endParaRPr lang="de-DE" sz="1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1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 Extra Light" panose="020B02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Extra Light" panose="020B02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sentiment-analysi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www.twilio.com/docs/glossary/what-is-sentiment-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log.aylien.com/leveraging-deep-learning-for-multilingual/" TargetMode="Externa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99AB3-196C-4887-8D4F-8DF8742D6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badi Extra Light" panose="020B0204020104020204" pitchFamily="34" charset="0"/>
              </a:rPr>
              <a:t>AI based Context and Sentiment Analysis for Messaging</a:t>
            </a:r>
            <a:endParaRPr lang="de-DE" dirty="0">
              <a:latin typeface="Abadi Extra Light" panose="020B0204020104020204" pitchFamily="34" charset="0"/>
            </a:endParaRPr>
          </a:p>
        </p:txBody>
      </p:sp>
      <p:pic>
        <p:nvPicPr>
          <p:cNvPr id="8" name="Picture 2" descr="https://devopedia.org/images/article/105/6387.1532706595.png">
            <a:extLst>
              <a:ext uri="{FF2B5EF4-FFF2-40B4-BE49-F238E27FC236}">
                <a16:creationId xmlns:a16="http://schemas.microsoft.com/office/drawing/2014/main" id="{EF925AF4-BE6E-48FE-AB22-B1C6A2338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92" b="31780"/>
          <a:stretch/>
        </p:blipFill>
        <p:spPr>
          <a:xfrm>
            <a:off x="2926193" y="3739107"/>
            <a:ext cx="6524549" cy="151384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271F1-EE9C-4308-9E90-6EBC748E38EE}"/>
              </a:ext>
            </a:extLst>
          </p:cNvPr>
          <p:cNvSpPr txBox="1"/>
          <p:nvPr/>
        </p:nvSpPr>
        <p:spPr>
          <a:xfrm>
            <a:off x="6583680" y="5706287"/>
            <a:ext cx="5415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hlinkClick r:id="rId3"/>
              </a:rPr>
              <a:t>https://devopedia.org/sentiment-analysis</a:t>
            </a:r>
            <a:endParaRPr lang="de-DE" sz="11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B55EE05-D2BD-4E1D-8384-92188CBE97B9}"/>
              </a:ext>
            </a:extLst>
          </p:cNvPr>
          <p:cNvSpPr/>
          <p:nvPr/>
        </p:nvSpPr>
        <p:spPr>
          <a:xfrm>
            <a:off x="3457575" y="6267450"/>
            <a:ext cx="521970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58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703634-7E3F-4C72-989B-F7D8980B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badi Extra Light" panose="020B0604020202020204" pitchFamily="34" charset="0"/>
              </a:rPr>
              <a:t>PROBLEM STATEMENT</a:t>
            </a:r>
          </a:p>
        </p:txBody>
      </p:sp>
      <p:pic>
        <p:nvPicPr>
          <p:cNvPr id="3076" name="Picture 4" descr="Bildergebnis fÃ¼r sentiment analysis">
            <a:extLst>
              <a:ext uri="{FF2B5EF4-FFF2-40B4-BE49-F238E27FC236}">
                <a16:creationId xmlns:a16="http://schemas.microsoft.com/office/drawing/2014/main" id="{154CD220-9D16-4CCD-ACE5-6F376F3A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40" y="1417637"/>
            <a:ext cx="535470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E30C69F-0882-4F19-867D-6E61538E1FE1}"/>
              </a:ext>
            </a:extLst>
          </p:cNvPr>
          <p:cNvSpPr txBox="1"/>
          <p:nvPr/>
        </p:nvSpPr>
        <p:spPr>
          <a:xfrm>
            <a:off x="745294" y="5717545"/>
            <a:ext cx="452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hlinkClick r:id="rId4"/>
              </a:rPr>
              <a:t>https://www.twilio.com/docs/glossary/what-is-sentiment-analysis</a:t>
            </a:r>
            <a:endParaRPr lang="de-DE" sz="1100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FA35F59-2F23-4816-9134-5C6E5F92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022725"/>
          </a:xfrm>
        </p:spPr>
        <p:txBody>
          <a:bodyPr/>
          <a:lstStyle/>
          <a:p>
            <a:pPr marL="0" indent="0" algn="ctr">
              <a:buNone/>
            </a:pPr>
            <a:r>
              <a:rPr lang="de-DE" sz="3600" dirty="0" err="1"/>
              <a:t>What‘s</a:t>
            </a:r>
            <a:r>
              <a:rPr lang="de-DE" sz="3600" dirty="0"/>
              <a:t> </a:t>
            </a:r>
            <a:r>
              <a:rPr lang="de-DE" sz="3600" dirty="0" err="1"/>
              <a:t>the</a:t>
            </a:r>
            <a:r>
              <a:rPr lang="de-DE" sz="3600" dirty="0"/>
              <a:t> </a:t>
            </a:r>
            <a:r>
              <a:rPr lang="de-DE" sz="3600" dirty="0" err="1"/>
              <a:t>goal</a:t>
            </a:r>
            <a:r>
              <a:rPr lang="de-DE" sz="36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3200" dirty="0" err="1"/>
              <a:t>Detecting</a:t>
            </a:r>
            <a:r>
              <a:rPr lang="de-DE" sz="3200" dirty="0"/>
              <a:t> </a:t>
            </a:r>
            <a:r>
              <a:rPr lang="de-DE" sz="3200" dirty="0" err="1"/>
              <a:t>cyberbullying</a:t>
            </a:r>
            <a:r>
              <a:rPr lang="de-DE" sz="3200" dirty="0"/>
              <a:t> in </a:t>
            </a:r>
            <a:r>
              <a:rPr lang="de-DE" sz="3200" dirty="0" err="1"/>
              <a:t>chat</a:t>
            </a:r>
            <a:r>
              <a:rPr lang="de-DE" sz="3200" dirty="0"/>
              <a:t> </a:t>
            </a:r>
            <a:r>
              <a:rPr lang="de-DE" sz="3200" dirty="0" err="1"/>
              <a:t>messengers</a:t>
            </a:r>
            <a:r>
              <a:rPr lang="de-DE" sz="3200" dirty="0"/>
              <a:t> </a:t>
            </a:r>
            <a:r>
              <a:rPr lang="de-DE" sz="3200" dirty="0" err="1"/>
              <a:t>using</a:t>
            </a:r>
            <a:r>
              <a:rPr lang="de-DE" sz="3200" dirty="0"/>
              <a:t> AI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5" name="Grafik 14" descr="Pfeil mit einer Linie: Gerade">
            <a:extLst>
              <a:ext uri="{FF2B5EF4-FFF2-40B4-BE49-F238E27FC236}">
                <a16:creationId xmlns:a16="http://schemas.microsoft.com/office/drawing/2014/main" id="{6FD86FEF-13ED-46F6-8459-F25B92DC1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258175" y="2691526"/>
            <a:ext cx="933450" cy="914400"/>
          </a:xfrm>
          <a:prstGeom prst="rect">
            <a:avLst/>
          </a:prstGeom>
        </p:spPr>
      </p:pic>
      <p:pic>
        <p:nvPicPr>
          <p:cNvPr id="17" name="Grafik 16" descr="Kopf mit Zahnrädern">
            <a:extLst>
              <a:ext uri="{FF2B5EF4-FFF2-40B4-BE49-F238E27FC236}">
                <a16:creationId xmlns:a16="http://schemas.microsoft.com/office/drawing/2014/main" id="{92B43C95-0DB1-4BE2-93CC-E8183AD31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550" y="197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FE9E9-6767-482B-9F43-23F221D4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5" y="178592"/>
            <a:ext cx="9591674" cy="952500"/>
          </a:xfrm>
        </p:spPr>
        <p:txBody>
          <a:bodyPr/>
          <a:lstStyle/>
          <a:p>
            <a:r>
              <a:rPr lang="de-DE" dirty="0"/>
              <a:t>APPROACH</a:t>
            </a:r>
          </a:p>
        </p:txBody>
      </p:sp>
      <p:pic>
        <p:nvPicPr>
          <p:cNvPr id="1028" name="Picture 4" descr="https://s3.amazonaws.com/aylien-main/misc/blog/images/nlp-language-dependence-small.png">
            <a:extLst>
              <a:ext uri="{FF2B5EF4-FFF2-40B4-BE49-F238E27FC236}">
                <a16:creationId xmlns:a16="http://schemas.microsoft.com/office/drawing/2014/main" id="{A2FF9C4D-6552-4714-B3B4-F8FB7B484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" t="50449" r="1044" b="3828"/>
          <a:stretch/>
        </p:blipFill>
        <p:spPr bwMode="auto">
          <a:xfrm>
            <a:off x="1432136" y="1724040"/>
            <a:ext cx="9327727" cy="32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 descr="Fragen">
            <a:extLst>
              <a:ext uri="{FF2B5EF4-FFF2-40B4-BE49-F238E27FC236}">
                <a16:creationId xmlns:a16="http://schemas.microsoft.com/office/drawing/2014/main" id="{94FF3E46-1B1E-46F2-8C80-3A5C606FB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179" y="197642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56B56126-0E7C-4042-8446-E6D9853C471C}"/>
              </a:ext>
            </a:extLst>
          </p:cNvPr>
          <p:cNvSpPr txBox="1"/>
          <p:nvPr/>
        </p:nvSpPr>
        <p:spPr>
          <a:xfrm>
            <a:off x="9241464" y="5581693"/>
            <a:ext cx="2950536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de-DE" sz="1100" dirty="0">
                <a:hlinkClick r:id="rId5"/>
              </a:rPr>
              <a:t>http://blog.aylien.com/leveraging-deep-learning-for-multilingual/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5293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50147-B4E3-4E43-A831-4576D708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8" name="Grafik 7" descr="Karte mit Ortsmarkierung">
            <a:extLst>
              <a:ext uri="{FF2B5EF4-FFF2-40B4-BE49-F238E27FC236}">
                <a16:creationId xmlns:a16="http://schemas.microsoft.com/office/drawing/2014/main" id="{A808E70B-C5CC-4507-AFBE-08471CAF3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700" y="197642"/>
            <a:ext cx="914400" cy="914400"/>
          </a:xfrm>
          <a:prstGeom prst="rect">
            <a:avLst/>
          </a:prstGeom>
        </p:spPr>
      </p:pic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EF2B2613-DAD0-4093-A40F-E62E3E9D7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370567"/>
              </p:ext>
            </p:extLst>
          </p:nvPr>
        </p:nvGraphicFramePr>
        <p:xfrm>
          <a:off x="931194" y="1650380"/>
          <a:ext cx="10329612" cy="39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9900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90933F4-20C5-445F-9995-66A50A5B92C4}"/>
              </a:ext>
            </a:extLst>
          </p:cNvPr>
          <p:cNvSpPr/>
          <p:nvPr/>
        </p:nvSpPr>
        <p:spPr>
          <a:xfrm>
            <a:off x="651902" y="1777463"/>
            <a:ext cx="4282634" cy="832198"/>
          </a:xfrm>
          <a:prstGeom prst="roundRect">
            <a:avLst/>
          </a:prstGeom>
          <a:solidFill>
            <a:srgbClr val="629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C862A6-A64E-4692-8623-7630CC0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EMBEDDING</a:t>
            </a:r>
          </a:p>
        </p:txBody>
      </p:sp>
      <p:pic>
        <p:nvPicPr>
          <p:cNvPr id="7" name="Grafik 6" descr="Statistiken">
            <a:extLst>
              <a:ext uri="{FF2B5EF4-FFF2-40B4-BE49-F238E27FC236}">
                <a16:creationId xmlns:a16="http://schemas.microsoft.com/office/drawing/2014/main" id="{21A49287-7F1A-4DD4-9F1A-08A78DBDF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971" y="197642"/>
            <a:ext cx="914400" cy="9144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6B8190C-991E-464A-BFDB-A4F485BE6D71}"/>
              </a:ext>
            </a:extLst>
          </p:cNvPr>
          <p:cNvSpPr txBox="1"/>
          <p:nvPr/>
        </p:nvSpPr>
        <p:spPr>
          <a:xfrm>
            <a:off x="738713" y="1931201"/>
            <a:ext cx="410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What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</a:t>
            </a:r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is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 Word Embedding?</a:t>
            </a:r>
            <a:endParaRPr lang="en-US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318EE3E-F3B1-4AF9-A057-835C3A7E683D}"/>
              </a:ext>
            </a:extLst>
          </p:cNvPr>
          <p:cNvSpPr/>
          <p:nvPr/>
        </p:nvSpPr>
        <p:spPr>
          <a:xfrm>
            <a:off x="651902" y="3072198"/>
            <a:ext cx="4282634" cy="832198"/>
          </a:xfrm>
          <a:prstGeom prst="roundRect">
            <a:avLst/>
          </a:prstGeom>
          <a:solidFill>
            <a:srgbClr val="297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F4A536C-C35A-49F0-8A0C-48DDB9823AB2}"/>
              </a:ext>
            </a:extLst>
          </p:cNvPr>
          <p:cNvSpPr/>
          <p:nvPr/>
        </p:nvSpPr>
        <p:spPr>
          <a:xfrm>
            <a:off x="651902" y="4366933"/>
            <a:ext cx="4282634" cy="832198"/>
          </a:xfrm>
          <a:prstGeom prst="roundRect">
            <a:avLst/>
          </a:prstGeom>
          <a:solidFill>
            <a:srgbClr val="7F8F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422325-0E7A-452D-BA3F-0046F3E702E3}"/>
              </a:ext>
            </a:extLst>
          </p:cNvPr>
          <p:cNvSpPr txBox="1"/>
          <p:nvPr/>
        </p:nvSpPr>
        <p:spPr>
          <a:xfrm>
            <a:off x="750287" y="3226687"/>
            <a:ext cx="410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Word2Vec?</a:t>
            </a:r>
            <a:endParaRPr lang="en-US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2B243B-BDE8-4DA6-9CD4-5EC5507CE33C}"/>
              </a:ext>
            </a:extLst>
          </p:cNvPr>
          <p:cNvSpPr txBox="1"/>
          <p:nvPr/>
        </p:nvSpPr>
        <p:spPr>
          <a:xfrm>
            <a:off x="750287" y="4521422"/>
            <a:ext cx="410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de-DE" sz="2800" dirty="0" err="1">
                <a:solidFill>
                  <a:schemeClr val="bg1"/>
                </a:solidFill>
                <a:latin typeface="Abadi Extra Light" panose="020B0204020104020204" pitchFamily="34" charset="0"/>
              </a:rPr>
              <a:t>GloVe</a:t>
            </a:r>
            <a:r>
              <a:rPr lang="de-DE" sz="2800" dirty="0">
                <a:solidFill>
                  <a:schemeClr val="bg1"/>
                </a:solidFill>
                <a:latin typeface="Abadi Extra Light" panose="020B0204020104020204" pitchFamily="34" charset="0"/>
              </a:rPr>
              <a:t>?</a:t>
            </a:r>
            <a:endParaRPr lang="en-US" sz="28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69B3B0-8915-4A8F-A07E-95CA1E89C4B5}"/>
              </a:ext>
            </a:extLst>
          </p:cNvPr>
          <p:cNvSpPr txBox="1"/>
          <p:nvPr/>
        </p:nvSpPr>
        <p:spPr>
          <a:xfrm>
            <a:off x="1290370" y="5253011"/>
            <a:ext cx="300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>
                <a:latin typeface="Abadi Extra Light" panose="020B0204020104020204" pitchFamily="34" charset="0"/>
              </a:rPr>
              <a:t>⇒ is what we will use</a:t>
            </a:r>
          </a:p>
        </p:txBody>
      </p:sp>
      <p:pic>
        <p:nvPicPr>
          <p:cNvPr id="4098" name="Picture 2" descr="Bildergebnis fÃ¼r word embedding word2vec">
            <a:extLst>
              <a:ext uri="{FF2B5EF4-FFF2-40B4-BE49-F238E27FC236}">
                <a16:creationId xmlns:a16="http://schemas.microsoft.com/office/drawing/2014/main" id="{1A6A0229-4805-473C-9CEA-9F36797EE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t="7764" r="8157" b="6160"/>
          <a:stretch/>
        </p:blipFill>
        <p:spPr bwMode="auto">
          <a:xfrm>
            <a:off x="6096000" y="2609661"/>
            <a:ext cx="4961905" cy="307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63EA883-1454-49F8-8DF5-94FD3B0B9FB8}"/>
              </a:ext>
            </a:extLst>
          </p:cNvPr>
          <p:cNvSpPr txBox="1"/>
          <p:nvPr/>
        </p:nvSpPr>
        <p:spPr>
          <a:xfrm>
            <a:off x="6096000" y="1870812"/>
            <a:ext cx="462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latin typeface="Abadi Extra Light" panose="020B0204020104020204" pitchFamily="34" charset="0"/>
              </a:rPr>
              <a:t>king</a:t>
            </a:r>
            <a:r>
              <a:rPr lang="de-DE" sz="2400" dirty="0">
                <a:latin typeface="Abadi Extra Light" panose="020B0204020104020204" pitchFamily="34" charset="0"/>
              </a:rPr>
              <a:t> - man + </a:t>
            </a:r>
            <a:r>
              <a:rPr lang="de-DE" sz="2400" dirty="0" err="1">
                <a:latin typeface="Abadi Extra Light" panose="020B0204020104020204" pitchFamily="34" charset="0"/>
              </a:rPr>
              <a:t>woman</a:t>
            </a:r>
            <a:r>
              <a:rPr lang="de-DE" sz="2400" dirty="0">
                <a:latin typeface="Abadi Extra Light" panose="020B0204020104020204" pitchFamily="34" charset="0"/>
              </a:rPr>
              <a:t> = </a:t>
            </a:r>
            <a:r>
              <a:rPr lang="de-DE" sz="2400" dirty="0" err="1">
                <a:latin typeface="Abadi Extra Light" panose="020B0204020104020204" pitchFamily="34" charset="0"/>
              </a:rPr>
              <a:t>queen</a:t>
            </a:r>
            <a:endParaRPr lang="de-DE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4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686F4-243C-46C5-81BC-7167CFFE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D34122-018E-4A8D-90C6-02C5EBA2B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65" y="1627187"/>
            <a:ext cx="4074042" cy="4221163"/>
          </a:xfrm>
        </p:spPr>
        <p:txBody>
          <a:bodyPr anchor="ctr"/>
          <a:lstStyle/>
          <a:p>
            <a:r>
              <a:rPr lang="en-US" dirty="0"/>
              <a:t>RNN can deal with long-range dependencies in data</a:t>
            </a:r>
          </a:p>
          <a:p>
            <a:endParaRPr lang="en-US" dirty="0"/>
          </a:p>
          <a:p>
            <a:r>
              <a:rPr lang="en-US" dirty="0"/>
              <a:t>Main advantage: able to remember the sequence of past</a:t>
            </a:r>
            <a:endParaRPr lang="de-DE" dirty="0"/>
          </a:p>
        </p:txBody>
      </p:sp>
      <p:pic>
        <p:nvPicPr>
          <p:cNvPr id="5" name="Grafik 4" descr="Zahnräder">
            <a:extLst>
              <a:ext uri="{FF2B5EF4-FFF2-40B4-BE49-F238E27FC236}">
                <a16:creationId xmlns:a16="http://schemas.microsoft.com/office/drawing/2014/main" id="{F45A80E8-FE6B-4865-B108-3C521C47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035" y="197642"/>
            <a:ext cx="914400" cy="91440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140E61A3-3A2D-4534-936C-F909D55B14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" r="5904"/>
          <a:stretch/>
        </p:blipFill>
        <p:spPr>
          <a:xfrm>
            <a:off x="4931735" y="1627186"/>
            <a:ext cx="6858000" cy="42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9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A7FCC-8F7F-4C0D-A714-2DC98A1C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CHAT APPLICATION</a:t>
            </a:r>
            <a:endParaRPr lang="de-DE" dirty="0"/>
          </a:p>
        </p:txBody>
      </p:sp>
      <p:pic>
        <p:nvPicPr>
          <p:cNvPr id="5" name="Inhaltsplatzhalter 4" descr="Senden">
            <a:extLst>
              <a:ext uri="{FF2B5EF4-FFF2-40B4-BE49-F238E27FC236}">
                <a16:creationId xmlns:a16="http://schemas.microsoft.com/office/drawing/2014/main" id="{BE16F3EA-4E7A-4ECF-A7CE-06BAB0C36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280569"/>
            <a:ext cx="914400" cy="914400"/>
          </a:xfr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2638EA7-55B3-4319-B50F-94518ACF16DE}"/>
              </a:ext>
            </a:extLst>
          </p:cNvPr>
          <p:cNvSpPr txBox="1">
            <a:spLocks/>
          </p:cNvSpPr>
          <p:nvPr/>
        </p:nvSpPr>
        <p:spPr>
          <a:xfrm>
            <a:off x="838200" y="1627187"/>
            <a:ext cx="10515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3738E4-4C34-467D-B024-8D6117F50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820" y="1696129"/>
            <a:ext cx="6144766" cy="4083278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D5A78517-A54C-409C-B3D1-1D44B0E3F4DD}"/>
              </a:ext>
            </a:extLst>
          </p:cNvPr>
          <p:cNvSpPr txBox="1">
            <a:spLocks/>
          </p:cNvSpPr>
          <p:nvPr/>
        </p:nvSpPr>
        <p:spPr>
          <a:xfrm>
            <a:off x="990600" y="1779587"/>
            <a:ext cx="3940629" cy="3999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dirty="0"/>
              <a:t>How will the Chat App work?</a:t>
            </a:r>
            <a:endParaRPr lang="de-DE" sz="4000" dirty="0"/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BA2751D4-B6C9-499F-B3D6-ABED881B4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960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7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E763FF4A-E429-4517-A12B-1D389C7CEBB7}"/>
              </a:ext>
            </a:extLst>
          </p:cNvPr>
          <p:cNvSpPr/>
          <p:nvPr/>
        </p:nvSpPr>
        <p:spPr>
          <a:xfrm>
            <a:off x="848537" y="4411295"/>
            <a:ext cx="11161325" cy="14802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4A332E1-1389-4689-BB2A-75A2F21B2FF0}"/>
              </a:ext>
            </a:extLst>
          </p:cNvPr>
          <p:cNvSpPr/>
          <p:nvPr/>
        </p:nvSpPr>
        <p:spPr>
          <a:xfrm>
            <a:off x="848538" y="1503748"/>
            <a:ext cx="11161324" cy="27766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AECFB8-E6FF-42B3-A308-5ABA9DAB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TOOLS</a:t>
            </a:r>
          </a:p>
        </p:txBody>
      </p:sp>
      <p:pic>
        <p:nvPicPr>
          <p:cNvPr id="1026" name="Picture 2" descr="https://upload.wikimedia.org/wikipedia/commons/thumb/f/f8/Python_logo_and_wordmark.svg/2000px-Python_logo_and_wordmark.svg.png">
            <a:extLst>
              <a:ext uri="{FF2B5EF4-FFF2-40B4-BE49-F238E27FC236}">
                <a16:creationId xmlns:a16="http://schemas.microsoft.com/office/drawing/2014/main" id="{947255D4-DE38-419D-8306-204048D0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121" y="1800805"/>
            <a:ext cx="3901960" cy="11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Ã¼r pandas logo">
            <a:extLst>
              <a:ext uri="{FF2B5EF4-FFF2-40B4-BE49-F238E27FC236}">
                <a16:creationId xmlns:a16="http://schemas.microsoft.com/office/drawing/2014/main" id="{C054DB59-AE9F-4DC7-924B-913C223CC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032" y="3359534"/>
            <a:ext cx="2085278" cy="4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1/1a/NumPy_logo.svg/1280px-NumPy_logo.svg.png">
            <a:extLst>
              <a:ext uri="{FF2B5EF4-FFF2-40B4-BE49-F238E27FC236}">
                <a16:creationId xmlns:a16="http://schemas.microsoft.com/office/drawing/2014/main" id="{4ABB3B23-D6A1-4D29-9E48-5D253BE12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88" y="3256832"/>
            <a:ext cx="1615372" cy="6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73810B7-1814-4D36-B6BC-442280482F85}"/>
              </a:ext>
            </a:extLst>
          </p:cNvPr>
          <p:cNvSpPr txBox="1"/>
          <p:nvPr/>
        </p:nvSpPr>
        <p:spPr>
          <a:xfrm>
            <a:off x="3331886" y="3307917"/>
            <a:ext cx="1137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NTLK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DE3BEF8-A5F9-4186-B6F9-BC46ECA734FA}"/>
              </a:ext>
            </a:extLst>
          </p:cNvPr>
          <p:cNvCxnSpPr>
            <a:stCxn id="1030" idx="0"/>
            <a:endCxn id="1026" idx="2"/>
          </p:cNvCxnSpPr>
          <p:nvPr/>
        </p:nvCxnSpPr>
        <p:spPr>
          <a:xfrm flipV="1">
            <a:off x="1899574" y="2957675"/>
            <a:ext cx="2885527" cy="299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040DA3A-08DD-44D0-85DB-E765F30212C4}"/>
              </a:ext>
            </a:extLst>
          </p:cNvPr>
          <p:cNvCxnSpPr>
            <a:stCxn id="1026" idx="2"/>
            <a:endCxn id="4" idx="0"/>
          </p:cNvCxnSpPr>
          <p:nvPr/>
        </p:nvCxnSpPr>
        <p:spPr>
          <a:xfrm flipH="1">
            <a:off x="3900599" y="2957675"/>
            <a:ext cx="884502" cy="350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5A9BB31-26E5-4F9E-BDDC-6BD1832C08ED}"/>
              </a:ext>
            </a:extLst>
          </p:cNvPr>
          <p:cNvCxnSpPr>
            <a:stCxn id="1026" idx="2"/>
            <a:endCxn id="1028" idx="0"/>
          </p:cNvCxnSpPr>
          <p:nvPr/>
        </p:nvCxnSpPr>
        <p:spPr>
          <a:xfrm>
            <a:off x="4785101" y="2957675"/>
            <a:ext cx="927570" cy="401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Bildergebnis fÃ¼r tensorflow logo">
            <a:extLst>
              <a:ext uri="{FF2B5EF4-FFF2-40B4-BE49-F238E27FC236}">
                <a16:creationId xmlns:a16="http://schemas.microsoft.com/office/drawing/2014/main" id="{C5C0F829-CAA1-4AA6-9A3F-219A93674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t="17199" r="18262" b="16498"/>
          <a:stretch/>
        </p:blipFill>
        <p:spPr bwMode="auto">
          <a:xfrm>
            <a:off x="9492687" y="1984803"/>
            <a:ext cx="2164485" cy="127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ildergebnis fÃ¼r django logo">
            <a:extLst>
              <a:ext uri="{FF2B5EF4-FFF2-40B4-BE49-F238E27FC236}">
                <a16:creationId xmlns:a16="http://schemas.microsoft.com/office/drawing/2014/main" id="{20B1CC91-837B-4192-AA09-4AD68F051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142" y="4551546"/>
            <a:ext cx="3471193" cy="120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B8EB6C65-C680-43D3-B79C-03988E525609}"/>
              </a:ext>
            </a:extLst>
          </p:cNvPr>
          <p:cNvSpPr txBox="1"/>
          <p:nvPr/>
        </p:nvSpPr>
        <p:spPr>
          <a:xfrm>
            <a:off x="144702" y="1488688"/>
            <a:ext cx="553998" cy="2776653"/>
          </a:xfrm>
          <a:prstGeom prst="rect">
            <a:avLst/>
          </a:prstGeom>
          <a:solidFill>
            <a:srgbClr val="4A66AC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AI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03E47EB-1211-4585-B3D0-3BE7CEEAF132}"/>
              </a:ext>
            </a:extLst>
          </p:cNvPr>
          <p:cNvSpPr txBox="1"/>
          <p:nvPr/>
        </p:nvSpPr>
        <p:spPr>
          <a:xfrm>
            <a:off x="140057" y="4406567"/>
            <a:ext cx="553998" cy="1480276"/>
          </a:xfrm>
          <a:prstGeom prst="rect">
            <a:avLst/>
          </a:prstGeom>
          <a:solidFill>
            <a:srgbClr val="4A66AC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  <a:latin typeface="Abadi Extra Light" panose="020B0204020104020204" pitchFamily="34" charset="0"/>
              </a:rPr>
              <a:t>Chat App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71B10FF-D384-4239-B29C-CCF927F5DFD8}"/>
              </a:ext>
            </a:extLst>
          </p:cNvPr>
          <p:cNvSpPr txBox="1"/>
          <p:nvPr/>
        </p:nvSpPr>
        <p:spPr>
          <a:xfrm>
            <a:off x="6094818" y="3696791"/>
            <a:ext cx="4203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(</a:t>
            </a:r>
            <a:r>
              <a:rPr lang="de-DE" sz="2000" dirty="0" err="1"/>
              <a:t>for</a:t>
            </a:r>
            <a:r>
              <a:rPr lang="de-DE" sz="2000" dirty="0"/>
              <a:t> Word2Vec)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C95DA58-856B-4A4A-80F2-84639FD90576}"/>
              </a:ext>
            </a:extLst>
          </p:cNvPr>
          <p:cNvSpPr txBox="1"/>
          <p:nvPr/>
        </p:nvSpPr>
        <p:spPr>
          <a:xfrm>
            <a:off x="8358643" y="1806679"/>
            <a:ext cx="97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>
                <a:latin typeface="Abadi Extra Light" panose="020B0204020104020204" pitchFamily="34" charset="0"/>
              </a:rPr>
              <a:t>+</a:t>
            </a:r>
          </a:p>
        </p:txBody>
      </p:sp>
      <p:pic>
        <p:nvPicPr>
          <p:cNvPr id="5" name="Grafik 4" descr="Werkzeug">
            <a:extLst>
              <a:ext uri="{FF2B5EF4-FFF2-40B4-BE49-F238E27FC236}">
                <a16:creationId xmlns:a16="http://schemas.microsoft.com/office/drawing/2014/main" id="{C74CF3BD-60AD-4972-B95E-E631B3A5D6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506" y="151930"/>
            <a:ext cx="914400" cy="914400"/>
          </a:xfrm>
          <a:prstGeom prst="rect">
            <a:avLst/>
          </a:prstGeom>
        </p:spPr>
      </p:pic>
      <p:pic>
        <p:nvPicPr>
          <p:cNvPr id="6" name="Picture 4" descr="https://radimrehurek.com/gensim/_static/images/gensim.png">
            <a:extLst>
              <a:ext uri="{FF2B5EF4-FFF2-40B4-BE49-F238E27FC236}">
                <a16:creationId xmlns:a16="http://schemas.microsoft.com/office/drawing/2014/main" id="{57472568-ECD6-4795-9358-B6B819529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439" y="3277125"/>
            <a:ext cx="1932274" cy="59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erader Verbinder 9">
            <a:extLst>
              <a:ext uri="{FF2B5EF4-FFF2-40B4-BE49-F238E27FC236}">
                <a16:creationId xmlns:a16="http://schemas.microsoft.com/office/drawing/2014/main" id="{CF64B7CE-5D87-4ADD-9B68-1518DF6230F9}"/>
              </a:ext>
            </a:extLst>
          </p:cNvPr>
          <p:cNvCxnSpPr>
            <a:cxnSpLocks/>
            <a:stCxn id="6" idx="0"/>
            <a:endCxn id="1026" idx="2"/>
          </p:cNvCxnSpPr>
          <p:nvPr/>
        </p:nvCxnSpPr>
        <p:spPr>
          <a:xfrm flipH="1" flipV="1">
            <a:off x="4785101" y="2957675"/>
            <a:ext cx="3321475" cy="319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254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86732-3424-4C3D-9C8F-CA3FA7E3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GOALS</a:t>
            </a:r>
          </a:p>
        </p:txBody>
      </p:sp>
      <p:pic>
        <p:nvPicPr>
          <p:cNvPr id="5" name="Inhaltsplatzhalter 4" descr="Gedankenblase">
            <a:extLst>
              <a:ext uri="{FF2B5EF4-FFF2-40B4-BE49-F238E27FC236}">
                <a16:creationId xmlns:a16="http://schemas.microsoft.com/office/drawing/2014/main" id="{6F68563B-F80C-47C3-8BE6-9D94AB7FB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940" y="197642"/>
            <a:ext cx="914400" cy="914400"/>
          </a:xfr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121D25A-12C0-4DD1-97DB-2095B574662B}"/>
              </a:ext>
            </a:extLst>
          </p:cNvPr>
          <p:cNvSpPr txBox="1">
            <a:spLocks/>
          </p:cNvSpPr>
          <p:nvPr/>
        </p:nvSpPr>
        <p:spPr>
          <a:xfrm>
            <a:off x="838200" y="1627188"/>
            <a:ext cx="3832952" cy="4025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badi Extra Light" panose="020B02040201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Weekly Meetings</a:t>
            </a:r>
          </a:p>
          <a:p>
            <a:endParaRPr lang="en-US" dirty="0"/>
          </a:p>
          <a:p>
            <a:r>
              <a:rPr lang="en-US" dirty="0"/>
              <a:t>Collaboration via GitLab</a:t>
            </a:r>
            <a:endParaRPr lang="de-DE" dirty="0"/>
          </a:p>
        </p:txBody>
      </p:sp>
      <p:pic>
        <p:nvPicPr>
          <p:cNvPr id="2050" name="Picture 2" descr="assorted notepads">
            <a:extLst>
              <a:ext uri="{FF2B5EF4-FFF2-40B4-BE49-F238E27FC236}">
                <a16:creationId xmlns:a16="http://schemas.microsoft.com/office/drawing/2014/main" id="{4A2B344B-4342-4C48-A068-1EBEDFD1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42" y="1676213"/>
            <a:ext cx="5961017" cy="39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6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Breitbild</PresentationFormat>
  <Paragraphs>43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Abadi Extra Light</vt:lpstr>
      <vt:lpstr>Arial</vt:lpstr>
      <vt:lpstr>Calibri</vt:lpstr>
      <vt:lpstr>Office</vt:lpstr>
      <vt:lpstr>AI based Context and Sentiment Analysis for Messaging</vt:lpstr>
      <vt:lpstr>PROBLEM STATEMENT</vt:lpstr>
      <vt:lpstr>APPROACH</vt:lpstr>
      <vt:lpstr>TASKS</vt:lpstr>
      <vt:lpstr>WORD EMBEDDING</vt:lpstr>
      <vt:lpstr>CLASSIFIER</vt:lpstr>
      <vt:lpstr>CHAT APPLICATION</vt:lpstr>
      <vt:lpstr>TOOLS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based Context and Sentiment Analysis for Messaging</dc:title>
  <dc:creator>Johanna Wallner</dc:creator>
  <cp:lastModifiedBy>Johanna Wallner</cp:lastModifiedBy>
  <cp:revision>21</cp:revision>
  <dcterms:created xsi:type="dcterms:W3CDTF">2019-05-06T05:44:58Z</dcterms:created>
  <dcterms:modified xsi:type="dcterms:W3CDTF">2019-05-06T20:35:25Z</dcterms:modified>
</cp:coreProperties>
</file>