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7" r:id="rId4"/>
    <p:sldId id="257" r:id="rId5"/>
    <p:sldId id="262" r:id="rId6"/>
    <p:sldId id="263" r:id="rId7"/>
    <p:sldId id="259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Wallner" initials="JW" lastIdx="1" clrIdx="0">
    <p:extLst>
      <p:ext uri="{19B8F6BF-5375-455C-9EA6-DF929625EA0E}">
        <p15:presenceInfo xmlns:p15="http://schemas.microsoft.com/office/powerpoint/2012/main" userId="13fc8cb37e66d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FA9"/>
    <a:srgbClr val="297FD5"/>
    <a:srgbClr val="629DD1"/>
    <a:srgbClr val="4A66AC"/>
    <a:srgbClr val="07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08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661E0-673B-4C0F-AFCF-27E6CAB53F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97CF76-E1A0-420B-9D75-DECC93A854A7}">
      <dgm:prSet phldrT="[Text]"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Obtain</a:t>
          </a:r>
          <a:r>
            <a:rPr lang="de-DE" sz="2700" dirty="0">
              <a:latin typeface="Abadi Extra Light" panose="020B0204020104020204" pitchFamily="34" charset="0"/>
            </a:rPr>
            <a:t> Dataset </a:t>
          </a:r>
        </a:p>
      </dgm:t>
    </dgm:pt>
    <dgm:pt modelId="{083C8DB4-19C9-42EA-996A-8E51FB42FAF4}" type="parTrans" cxnId="{7028803A-8BC1-496C-9053-96E2857DF7DC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BCFDFE17-B533-4E3C-A40A-D218A9F19458}" type="sibTrans" cxnId="{7028803A-8BC1-496C-9053-96E2857DF7DC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CFBA6992-FD74-4798-B923-BA86170FF93C}">
      <dgm:prSet custT="1"/>
      <dgm:spPr/>
      <dgm:t>
        <a:bodyPr/>
        <a:lstStyle/>
        <a:p>
          <a:pPr algn="ctr"/>
          <a:r>
            <a:rPr lang="de-DE" sz="2700" dirty="0">
              <a:latin typeface="Abadi Extra Light" panose="020B0204020104020204" pitchFamily="34" charset="0"/>
            </a:rPr>
            <a:t>Clean + </a:t>
          </a:r>
          <a:r>
            <a:rPr lang="de-DE" sz="2700" dirty="0" err="1">
              <a:latin typeface="Abadi Extra Light" panose="020B0204020104020204" pitchFamily="34" charset="0"/>
            </a:rPr>
            <a:t>preprocess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49A47DC2-B169-4096-8E58-9F1095D90BCD}" type="parTrans" cxnId="{CEA8A181-5D6D-415E-A3CD-605A880D2DB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16D485C-2128-4A8F-B75E-1672A1C42E76}" type="sibTrans" cxnId="{CEA8A181-5D6D-415E-A3CD-605A880D2DB4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F655B67-5EFB-4AD2-A3B2-E0F401E8AA16}">
      <dgm:prSet custT="1"/>
      <dgm:spPr/>
      <dgm:t>
        <a:bodyPr/>
        <a:lstStyle/>
        <a:p>
          <a:pPr algn="r"/>
          <a:r>
            <a:rPr lang="de-DE" sz="2700" dirty="0">
              <a:latin typeface="Abadi Extra Light" panose="020B0204020104020204" pitchFamily="34" charset="0"/>
            </a:rPr>
            <a:t>Test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r>
            <a:rPr lang="de-DE" sz="2700" dirty="0">
              <a:latin typeface="Abadi Extra Light" panose="020B0204020104020204" pitchFamily="34" charset="0"/>
            </a:rPr>
            <a:t> + </a:t>
          </a:r>
          <a:r>
            <a:rPr lang="de-DE" sz="2700" dirty="0" err="1">
              <a:latin typeface="Abadi Extra Light" panose="020B0204020104020204" pitchFamily="34" charset="0"/>
            </a:rPr>
            <a:t>evaluate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results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DAE40B22-A348-4F87-95BB-4AC178298504}" type="par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5B7DEF24-7792-4A00-80AE-F97203B34A69}" type="sib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6CFC8ABC-98A3-4F38-A913-DE2383B5082B}">
      <dgm:prSet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Build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85A48810-E774-440D-9C8E-DBF7D8216C06}" type="parTrans" cxnId="{9DBA9DD7-01EE-44B1-9B82-D5E771619674}">
      <dgm:prSet/>
      <dgm:spPr/>
      <dgm:t>
        <a:bodyPr/>
        <a:lstStyle/>
        <a:p>
          <a:pPr algn="ctr"/>
          <a:endParaRPr lang="de-DE" sz="2700"/>
        </a:p>
      </dgm:t>
    </dgm:pt>
    <dgm:pt modelId="{AF520FD3-554F-49F0-8025-1CF66A5A284D}" type="sibTrans" cxnId="{9DBA9DD7-01EE-44B1-9B82-D5E771619674}">
      <dgm:prSet custT="1"/>
      <dgm:spPr/>
      <dgm:t>
        <a:bodyPr/>
        <a:lstStyle/>
        <a:p>
          <a:pPr algn="ctr"/>
          <a:endParaRPr lang="de-DE" sz="2700"/>
        </a:p>
      </dgm:t>
    </dgm:pt>
    <dgm:pt modelId="{F561BB5F-9192-4B57-948C-6CBB9F5DC13F}" type="pres">
      <dgm:prSet presAssocID="{95F661E0-673B-4C0F-AFCF-27E6CAB53F68}" presName="outerComposite" presStyleCnt="0">
        <dgm:presLayoutVars>
          <dgm:chMax val="5"/>
          <dgm:dir/>
          <dgm:resizeHandles val="exact"/>
        </dgm:presLayoutVars>
      </dgm:prSet>
      <dgm:spPr/>
    </dgm:pt>
    <dgm:pt modelId="{59E5B200-189B-4482-BB8C-F285F218CBE1}" type="pres">
      <dgm:prSet presAssocID="{95F661E0-673B-4C0F-AFCF-27E6CAB53F68}" presName="dummyMaxCanvas" presStyleCnt="0">
        <dgm:presLayoutVars/>
      </dgm:prSet>
      <dgm:spPr/>
    </dgm:pt>
    <dgm:pt modelId="{14829B85-E7EE-4341-BEB0-C12264C38E13}" type="pres">
      <dgm:prSet presAssocID="{95F661E0-673B-4C0F-AFCF-27E6CAB53F68}" presName="FourNodes_1" presStyleLbl="node1" presStyleIdx="0" presStyleCnt="4">
        <dgm:presLayoutVars>
          <dgm:bulletEnabled val="1"/>
        </dgm:presLayoutVars>
      </dgm:prSet>
      <dgm:spPr/>
    </dgm:pt>
    <dgm:pt modelId="{82A5B02C-3B12-447B-ACF8-9CB642BA95F1}" type="pres">
      <dgm:prSet presAssocID="{95F661E0-673B-4C0F-AFCF-27E6CAB53F68}" presName="FourNodes_2" presStyleLbl="node1" presStyleIdx="1" presStyleCnt="4">
        <dgm:presLayoutVars>
          <dgm:bulletEnabled val="1"/>
        </dgm:presLayoutVars>
      </dgm:prSet>
      <dgm:spPr/>
    </dgm:pt>
    <dgm:pt modelId="{4F486CB1-73DB-41FE-B341-0057D5664D03}" type="pres">
      <dgm:prSet presAssocID="{95F661E0-673B-4C0F-AFCF-27E6CAB53F68}" presName="FourNodes_3" presStyleLbl="node1" presStyleIdx="2" presStyleCnt="4">
        <dgm:presLayoutVars>
          <dgm:bulletEnabled val="1"/>
        </dgm:presLayoutVars>
      </dgm:prSet>
      <dgm:spPr/>
    </dgm:pt>
    <dgm:pt modelId="{F72C75F5-57EC-41B4-AF58-CF35144E058D}" type="pres">
      <dgm:prSet presAssocID="{95F661E0-673B-4C0F-AFCF-27E6CAB53F68}" presName="FourNodes_4" presStyleLbl="node1" presStyleIdx="3" presStyleCnt="4">
        <dgm:presLayoutVars>
          <dgm:bulletEnabled val="1"/>
        </dgm:presLayoutVars>
      </dgm:prSet>
      <dgm:spPr/>
    </dgm:pt>
    <dgm:pt modelId="{97415B02-B5AB-4765-B8E8-E6C8057E36C0}" type="pres">
      <dgm:prSet presAssocID="{95F661E0-673B-4C0F-AFCF-27E6CAB53F68}" presName="FourConn_1-2" presStyleLbl="fgAccFollowNode1" presStyleIdx="0" presStyleCnt="3">
        <dgm:presLayoutVars>
          <dgm:bulletEnabled val="1"/>
        </dgm:presLayoutVars>
      </dgm:prSet>
      <dgm:spPr/>
    </dgm:pt>
    <dgm:pt modelId="{75CE95EF-E0E3-45DF-B3A6-5D9BDAC847D1}" type="pres">
      <dgm:prSet presAssocID="{95F661E0-673B-4C0F-AFCF-27E6CAB53F68}" presName="FourConn_2-3" presStyleLbl="fgAccFollowNode1" presStyleIdx="1" presStyleCnt="3">
        <dgm:presLayoutVars>
          <dgm:bulletEnabled val="1"/>
        </dgm:presLayoutVars>
      </dgm:prSet>
      <dgm:spPr/>
    </dgm:pt>
    <dgm:pt modelId="{E4876C07-9007-4B17-9BFA-68CA49A23679}" type="pres">
      <dgm:prSet presAssocID="{95F661E0-673B-4C0F-AFCF-27E6CAB53F68}" presName="FourConn_3-4" presStyleLbl="fgAccFollowNode1" presStyleIdx="2" presStyleCnt="3">
        <dgm:presLayoutVars>
          <dgm:bulletEnabled val="1"/>
        </dgm:presLayoutVars>
      </dgm:prSet>
      <dgm:spPr/>
    </dgm:pt>
    <dgm:pt modelId="{498024ED-9C8D-40B0-B496-FFBC078C4696}" type="pres">
      <dgm:prSet presAssocID="{95F661E0-673B-4C0F-AFCF-27E6CAB53F68}" presName="FourNodes_1_text" presStyleLbl="node1" presStyleIdx="3" presStyleCnt="4">
        <dgm:presLayoutVars>
          <dgm:bulletEnabled val="1"/>
        </dgm:presLayoutVars>
      </dgm:prSet>
      <dgm:spPr/>
    </dgm:pt>
    <dgm:pt modelId="{89DEEE26-5A83-4E5F-B8D4-EFD756151D90}" type="pres">
      <dgm:prSet presAssocID="{95F661E0-673B-4C0F-AFCF-27E6CAB53F68}" presName="FourNodes_2_text" presStyleLbl="node1" presStyleIdx="3" presStyleCnt="4">
        <dgm:presLayoutVars>
          <dgm:bulletEnabled val="1"/>
        </dgm:presLayoutVars>
      </dgm:prSet>
      <dgm:spPr/>
    </dgm:pt>
    <dgm:pt modelId="{A2EFA9A2-4797-472D-A850-F04378FB40A1}" type="pres">
      <dgm:prSet presAssocID="{95F661E0-673B-4C0F-AFCF-27E6CAB53F68}" presName="FourNodes_3_text" presStyleLbl="node1" presStyleIdx="3" presStyleCnt="4">
        <dgm:presLayoutVars>
          <dgm:bulletEnabled val="1"/>
        </dgm:presLayoutVars>
      </dgm:prSet>
      <dgm:spPr/>
    </dgm:pt>
    <dgm:pt modelId="{69B59819-81F5-4BA9-9C98-CB504368D1CA}" type="pres">
      <dgm:prSet presAssocID="{95F661E0-673B-4C0F-AFCF-27E6CAB53F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902001-84DA-4255-88C9-A0ACC0FF5A27}" type="presOf" srcId="{2F655B67-5EFB-4AD2-A3B2-E0F401E8AA16}" destId="{F72C75F5-57EC-41B4-AF58-CF35144E058D}" srcOrd="0" destOrd="0" presId="urn:microsoft.com/office/officeart/2005/8/layout/vProcess5"/>
    <dgm:cxn modelId="{F9CB3706-7286-4114-9D03-B26EB0604C3E}" type="presOf" srcId="{95F661E0-673B-4C0F-AFCF-27E6CAB53F68}" destId="{F561BB5F-9192-4B57-948C-6CBB9F5DC13F}" srcOrd="0" destOrd="0" presId="urn:microsoft.com/office/officeart/2005/8/layout/vProcess5"/>
    <dgm:cxn modelId="{6DEC4708-F206-4D92-AB7B-65B797AA90C6}" type="presOf" srcId="{E197CF76-E1A0-420B-9D75-DECC93A854A7}" destId="{14829B85-E7EE-4341-BEB0-C12264C38E13}" srcOrd="0" destOrd="0" presId="urn:microsoft.com/office/officeart/2005/8/layout/vProcess5"/>
    <dgm:cxn modelId="{56618328-AD6C-49A9-924A-A5D9C967350D}" type="presOf" srcId="{6CFC8ABC-98A3-4F38-A913-DE2383B5082B}" destId="{A2EFA9A2-4797-472D-A850-F04378FB40A1}" srcOrd="1" destOrd="0" presId="urn:microsoft.com/office/officeart/2005/8/layout/vProcess5"/>
    <dgm:cxn modelId="{4064152E-4ACD-43B3-B35A-84A844A5A7BF}" type="presOf" srcId="{2F655B67-5EFB-4AD2-A3B2-E0F401E8AA16}" destId="{69B59819-81F5-4BA9-9C98-CB504368D1CA}" srcOrd="1" destOrd="0" presId="urn:microsoft.com/office/officeart/2005/8/layout/vProcess5"/>
    <dgm:cxn modelId="{79191E33-D393-43FB-BB17-731C9D6B4F04}" srcId="{95F661E0-673B-4C0F-AFCF-27E6CAB53F68}" destId="{2F655B67-5EFB-4AD2-A3B2-E0F401E8AA16}" srcOrd="3" destOrd="0" parTransId="{DAE40B22-A348-4F87-95BB-4AC178298504}" sibTransId="{5B7DEF24-7792-4A00-80AE-F97203B34A69}"/>
    <dgm:cxn modelId="{7028803A-8BC1-496C-9053-96E2857DF7DC}" srcId="{95F661E0-673B-4C0F-AFCF-27E6CAB53F68}" destId="{E197CF76-E1A0-420B-9D75-DECC93A854A7}" srcOrd="0" destOrd="0" parTransId="{083C8DB4-19C9-42EA-996A-8E51FB42FAF4}" sibTransId="{BCFDFE17-B533-4E3C-A40A-D218A9F19458}"/>
    <dgm:cxn modelId="{E3C0653C-055B-4882-8884-302C1A37BD1A}" type="presOf" srcId="{BCFDFE17-B533-4E3C-A40A-D218A9F19458}" destId="{97415B02-B5AB-4765-B8E8-E6C8057E36C0}" srcOrd="0" destOrd="0" presId="urn:microsoft.com/office/officeart/2005/8/layout/vProcess5"/>
    <dgm:cxn modelId="{2C3DF96E-FDC3-4FE1-BD66-D547DC4D6839}" type="presOf" srcId="{CFBA6992-FD74-4798-B923-BA86170FF93C}" destId="{82A5B02C-3B12-447B-ACF8-9CB642BA95F1}" srcOrd="0" destOrd="0" presId="urn:microsoft.com/office/officeart/2005/8/layout/vProcess5"/>
    <dgm:cxn modelId="{4DC4AC5A-31E6-4400-A997-B22244728712}" type="presOf" srcId="{CFBA6992-FD74-4798-B923-BA86170FF93C}" destId="{89DEEE26-5A83-4E5F-B8D4-EFD756151D90}" srcOrd="1" destOrd="0" presId="urn:microsoft.com/office/officeart/2005/8/layout/vProcess5"/>
    <dgm:cxn modelId="{CEA8A181-5D6D-415E-A3CD-605A880D2DB4}" srcId="{95F661E0-673B-4C0F-AFCF-27E6CAB53F68}" destId="{CFBA6992-FD74-4798-B923-BA86170FF93C}" srcOrd="1" destOrd="0" parTransId="{49A47DC2-B169-4096-8E58-9F1095D90BCD}" sibTransId="{216D485C-2128-4A8F-B75E-1672A1C42E76}"/>
    <dgm:cxn modelId="{7385B7AD-C573-45B4-95AB-EADF712FE69E}" type="presOf" srcId="{216D485C-2128-4A8F-B75E-1672A1C42E76}" destId="{75CE95EF-E0E3-45DF-B3A6-5D9BDAC847D1}" srcOrd="0" destOrd="0" presId="urn:microsoft.com/office/officeart/2005/8/layout/vProcess5"/>
    <dgm:cxn modelId="{D5434AC5-DCA3-4D20-8CD1-88A400B025B7}" type="presOf" srcId="{6CFC8ABC-98A3-4F38-A913-DE2383B5082B}" destId="{4F486CB1-73DB-41FE-B341-0057D5664D03}" srcOrd="0" destOrd="0" presId="urn:microsoft.com/office/officeart/2005/8/layout/vProcess5"/>
    <dgm:cxn modelId="{9DBA9DD7-01EE-44B1-9B82-D5E771619674}" srcId="{95F661E0-673B-4C0F-AFCF-27E6CAB53F68}" destId="{6CFC8ABC-98A3-4F38-A913-DE2383B5082B}" srcOrd="2" destOrd="0" parTransId="{85A48810-E774-440D-9C8E-DBF7D8216C06}" sibTransId="{AF520FD3-554F-49F0-8025-1CF66A5A284D}"/>
    <dgm:cxn modelId="{DCB86CD8-E094-495B-A476-42E52572107A}" type="presOf" srcId="{AF520FD3-554F-49F0-8025-1CF66A5A284D}" destId="{E4876C07-9007-4B17-9BFA-68CA49A23679}" srcOrd="0" destOrd="0" presId="urn:microsoft.com/office/officeart/2005/8/layout/vProcess5"/>
    <dgm:cxn modelId="{48B5FDE9-8C0D-4AA1-85EC-10CBE0B50E49}" type="presOf" srcId="{E197CF76-E1A0-420B-9D75-DECC93A854A7}" destId="{498024ED-9C8D-40B0-B496-FFBC078C4696}" srcOrd="1" destOrd="0" presId="urn:microsoft.com/office/officeart/2005/8/layout/vProcess5"/>
    <dgm:cxn modelId="{FA0305B0-A3D8-4BF9-8608-7C10CE4E76C2}" type="presParOf" srcId="{F561BB5F-9192-4B57-948C-6CBB9F5DC13F}" destId="{59E5B200-189B-4482-BB8C-F285F218CBE1}" srcOrd="0" destOrd="0" presId="urn:microsoft.com/office/officeart/2005/8/layout/vProcess5"/>
    <dgm:cxn modelId="{09595920-F179-4883-9078-37BCAB1CF7EA}" type="presParOf" srcId="{F561BB5F-9192-4B57-948C-6CBB9F5DC13F}" destId="{14829B85-E7EE-4341-BEB0-C12264C38E13}" srcOrd="1" destOrd="0" presId="urn:microsoft.com/office/officeart/2005/8/layout/vProcess5"/>
    <dgm:cxn modelId="{524639E6-0E50-4F0F-B907-2C2103C87D23}" type="presParOf" srcId="{F561BB5F-9192-4B57-948C-6CBB9F5DC13F}" destId="{82A5B02C-3B12-447B-ACF8-9CB642BA95F1}" srcOrd="2" destOrd="0" presId="urn:microsoft.com/office/officeart/2005/8/layout/vProcess5"/>
    <dgm:cxn modelId="{625C4A7C-2323-405F-A3B9-82F38B111757}" type="presParOf" srcId="{F561BB5F-9192-4B57-948C-6CBB9F5DC13F}" destId="{4F486CB1-73DB-41FE-B341-0057D5664D03}" srcOrd="3" destOrd="0" presId="urn:microsoft.com/office/officeart/2005/8/layout/vProcess5"/>
    <dgm:cxn modelId="{F412A95F-8496-4ACB-846F-B49F9E89E5AD}" type="presParOf" srcId="{F561BB5F-9192-4B57-948C-6CBB9F5DC13F}" destId="{F72C75F5-57EC-41B4-AF58-CF35144E058D}" srcOrd="4" destOrd="0" presId="urn:microsoft.com/office/officeart/2005/8/layout/vProcess5"/>
    <dgm:cxn modelId="{946456F2-4204-4F83-A236-0AC8DF65CDF1}" type="presParOf" srcId="{F561BB5F-9192-4B57-948C-6CBB9F5DC13F}" destId="{97415B02-B5AB-4765-B8E8-E6C8057E36C0}" srcOrd="5" destOrd="0" presId="urn:microsoft.com/office/officeart/2005/8/layout/vProcess5"/>
    <dgm:cxn modelId="{032F3787-555D-4191-A44B-F44253B95745}" type="presParOf" srcId="{F561BB5F-9192-4B57-948C-6CBB9F5DC13F}" destId="{75CE95EF-E0E3-45DF-B3A6-5D9BDAC847D1}" srcOrd="6" destOrd="0" presId="urn:microsoft.com/office/officeart/2005/8/layout/vProcess5"/>
    <dgm:cxn modelId="{56482DB5-7075-4977-884D-8B4D16AD513F}" type="presParOf" srcId="{F561BB5F-9192-4B57-948C-6CBB9F5DC13F}" destId="{E4876C07-9007-4B17-9BFA-68CA49A23679}" srcOrd="7" destOrd="0" presId="urn:microsoft.com/office/officeart/2005/8/layout/vProcess5"/>
    <dgm:cxn modelId="{2942DB58-FB4D-474A-8AD5-5E476F6132AA}" type="presParOf" srcId="{F561BB5F-9192-4B57-948C-6CBB9F5DC13F}" destId="{498024ED-9C8D-40B0-B496-FFBC078C4696}" srcOrd="8" destOrd="0" presId="urn:microsoft.com/office/officeart/2005/8/layout/vProcess5"/>
    <dgm:cxn modelId="{BED49ED0-D2A9-4FAD-8A02-199C9609239E}" type="presParOf" srcId="{F561BB5F-9192-4B57-948C-6CBB9F5DC13F}" destId="{89DEEE26-5A83-4E5F-B8D4-EFD756151D90}" srcOrd="9" destOrd="0" presId="urn:microsoft.com/office/officeart/2005/8/layout/vProcess5"/>
    <dgm:cxn modelId="{20B5B6F0-6E36-43DE-89DD-B72D18596F8E}" type="presParOf" srcId="{F561BB5F-9192-4B57-948C-6CBB9F5DC13F}" destId="{A2EFA9A2-4797-472D-A850-F04378FB40A1}" srcOrd="10" destOrd="0" presId="urn:microsoft.com/office/officeart/2005/8/layout/vProcess5"/>
    <dgm:cxn modelId="{2E90D380-C38E-49FC-9C2D-D785C6086D33}" type="presParOf" srcId="{F561BB5F-9192-4B57-948C-6CBB9F5DC13F}" destId="{69B59819-81F5-4BA9-9C98-CB504368D1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A6D6E-109D-4EF9-8F5F-62FC05A7E48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EE3ADEB-1F95-44AD-9303-6D3D6B155D54}">
      <dgm:prSet phldrT="[Text]" custT="1"/>
      <dgm:spPr/>
      <dgm:t>
        <a:bodyPr/>
        <a:lstStyle/>
        <a:p>
          <a:pPr algn="ctr">
            <a:buFont typeface="Symbol" panose="05050102010706020507" pitchFamily="18" charset="2"/>
            <a:buChar char="-"/>
          </a:pPr>
          <a:r>
            <a:rPr lang="de-DE" sz="2800" dirty="0" err="1">
              <a:latin typeface="Abadi Extra Light" panose="020B0204020104020204" pitchFamily="34" charset="0"/>
            </a:rPr>
            <a:t>Convert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labels</a:t>
          </a:r>
          <a:endParaRPr lang="de-DE" sz="2800" dirty="0">
            <a:latin typeface="Abadi Extra Light" panose="020B0204020104020204" pitchFamily="34" charset="0"/>
          </a:endParaRPr>
        </a:p>
      </dgm:t>
    </dgm:pt>
    <dgm:pt modelId="{BD69B5EB-DF96-4568-A276-83E9AE33AE98}" type="parTrans" cxnId="{C1463DBB-7692-429E-B747-0AFD7F552E4C}">
      <dgm:prSet/>
      <dgm:spPr/>
      <dgm:t>
        <a:bodyPr/>
        <a:lstStyle/>
        <a:p>
          <a:endParaRPr lang="de-DE" sz="2800"/>
        </a:p>
      </dgm:t>
    </dgm:pt>
    <dgm:pt modelId="{94D1CF5D-1E12-4A80-B0C2-D04F3BCDEEC4}" type="sibTrans" cxnId="{C1463DBB-7692-429E-B747-0AFD7F552E4C}">
      <dgm:prSet/>
      <dgm:spPr/>
      <dgm:t>
        <a:bodyPr/>
        <a:lstStyle/>
        <a:p>
          <a:endParaRPr lang="de-DE" sz="2800"/>
        </a:p>
      </dgm:t>
    </dgm:pt>
    <dgm:pt modelId="{B9E0D131-B7B6-4E25-B242-61B88129F77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sz="2800" dirty="0" err="1">
              <a:latin typeface="Abadi Extra Light" panose="020B0204020104020204" pitchFamily="34" charset="0"/>
            </a:rPr>
            <a:t>Equalise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post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length</a:t>
          </a:r>
          <a:endParaRPr lang="de-DE" sz="2800" dirty="0">
            <a:latin typeface="Abadi Extra Light" panose="020B0204020104020204" pitchFamily="34" charset="0"/>
          </a:endParaRPr>
        </a:p>
      </dgm:t>
    </dgm:pt>
    <dgm:pt modelId="{EA7A63FE-CCC2-443B-93AD-2221583EF275}" type="parTrans" cxnId="{3CCD1D38-29C6-4519-BC85-7BB279263422}">
      <dgm:prSet/>
      <dgm:spPr/>
      <dgm:t>
        <a:bodyPr/>
        <a:lstStyle/>
        <a:p>
          <a:endParaRPr lang="de-DE" sz="2800"/>
        </a:p>
      </dgm:t>
    </dgm:pt>
    <dgm:pt modelId="{5C896280-ECED-4152-8352-7B66B73C9DEC}" type="sibTrans" cxnId="{3CCD1D38-29C6-4519-BC85-7BB279263422}">
      <dgm:prSet/>
      <dgm:spPr/>
      <dgm:t>
        <a:bodyPr/>
        <a:lstStyle/>
        <a:p>
          <a:endParaRPr lang="de-DE" sz="2800"/>
        </a:p>
      </dgm:t>
    </dgm:pt>
    <dgm:pt modelId="{6507E9AD-C692-4924-BFEC-55FDC1D722E1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sz="2800" dirty="0">
              <a:latin typeface="Abadi Extra Light" panose="020B0204020104020204" pitchFamily="34" charset="0"/>
            </a:rPr>
            <a:t>Transform </a:t>
          </a:r>
          <a:r>
            <a:rPr lang="de-DE" sz="2800" dirty="0" err="1">
              <a:latin typeface="Abadi Extra Light" panose="020B0204020104020204" pitchFamily="34" charset="0"/>
            </a:rPr>
            <a:t>each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post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to</a:t>
          </a:r>
          <a:r>
            <a:rPr lang="de-DE" sz="2800" dirty="0">
              <a:latin typeface="Abadi Extra Light" panose="020B0204020104020204" pitchFamily="34" charset="0"/>
            </a:rPr>
            <a:t> </a:t>
          </a:r>
          <a:r>
            <a:rPr lang="de-DE" sz="2800" dirty="0" err="1">
              <a:latin typeface="Abadi Extra Light" panose="020B0204020104020204" pitchFamily="34" charset="0"/>
            </a:rPr>
            <a:t>numbers</a:t>
          </a:r>
          <a:endParaRPr lang="de-DE" sz="2800" dirty="0">
            <a:latin typeface="Abadi Extra Light" panose="020B0204020104020204" pitchFamily="34" charset="0"/>
          </a:endParaRPr>
        </a:p>
      </dgm:t>
    </dgm:pt>
    <dgm:pt modelId="{0919A569-F424-405C-9EDD-DAC1EC546145}" type="parTrans" cxnId="{EDD7EA84-2672-4BDE-BE38-250F6DC778DB}">
      <dgm:prSet/>
      <dgm:spPr/>
      <dgm:t>
        <a:bodyPr/>
        <a:lstStyle/>
        <a:p>
          <a:endParaRPr lang="de-DE" sz="2800"/>
        </a:p>
      </dgm:t>
    </dgm:pt>
    <dgm:pt modelId="{D62E58F5-96EA-4B99-94CE-1D2C5306245E}" type="sibTrans" cxnId="{EDD7EA84-2672-4BDE-BE38-250F6DC778DB}">
      <dgm:prSet/>
      <dgm:spPr/>
      <dgm:t>
        <a:bodyPr/>
        <a:lstStyle/>
        <a:p>
          <a:endParaRPr lang="de-DE" sz="2800"/>
        </a:p>
      </dgm:t>
    </dgm:pt>
    <dgm:pt modelId="{3BD727D9-2668-44D9-BB03-EE2B67660F47}">
      <dgm:prSet phldrT="[Text]" custT="1"/>
      <dgm:spPr/>
      <dgm:t>
        <a:bodyPr/>
        <a:lstStyle/>
        <a:p>
          <a:pPr algn="ctr">
            <a:buFont typeface="Symbol" panose="05050102010706020507" pitchFamily="18" charset="2"/>
            <a:buChar char="-"/>
          </a:pPr>
          <a:r>
            <a:rPr lang="de-DE" sz="2800" dirty="0">
              <a:latin typeface="Abadi Extra Light" panose="020B0204020104020204" pitchFamily="34" charset="0"/>
            </a:rPr>
            <a:t>Extract </a:t>
          </a:r>
          <a:r>
            <a:rPr lang="de-DE" sz="2800" dirty="0" err="1">
              <a:latin typeface="Abadi Extra Light" panose="020B0204020104020204" pitchFamily="34" charset="0"/>
            </a:rPr>
            <a:t>data</a:t>
          </a:r>
          <a:endParaRPr lang="de-DE" sz="2800" dirty="0">
            <a:latin typeface="Abadi Extra Light" panose="020B0204020104020204" pitchFamily="34" charset="0"/>
          </a:endParaRPr>
        </a:p>
      </dgm:t>
    </dgm:pt>
    <dgm:pt modelId="{244696E4-39B5-4D4A-9882-D793368A7051}" type="parTrans" cxnId="{CE0A30F1-11B0-4E72-A4D1-A5ABCDC21031}">
      <dgm:prSet/>
      <dgm:spPr/>
      <dgm:t>
        <a:bodyPr/>
        <a:lstStyle/>
        <a:p>
          <a:endParaRPr lang="de-DE" sz="2000"/>
        </a:p>
      </dgm:t>
    </dgm:pt>
    <dgm:pt modelId="{C7611819-5BD1-498D-8488-7610AB14B6B1}" type="sibTrans" cxnId="{CE0A30F1-11B0-4E72-A4D1-A5ABCDC21031}">
      <dgm:prSet/>
      <dgm:spPr/>
      <dgm:t>
        <a:bodyPr/>
        <a:lstStyle/>
        <a:p>
          <a:endParaRPr lang="de-DE" sz="2000"/>
        </a:p>
      </dgm:t>
    </dgm:pt>
    <dgm:pt modelId="{66CAFE94-8571-41DE-BD81-1412D3829EB2}" type="pres">
      <dgm:prSet presAssocID="{800A6D6E-109D-4EF9-8F5F-62FC05A7E48E}" presName="Name0" presStyleCnt="0">
        <dgm:presLayoutVars>
          <dgm:dir/>
          <dgm:resizeHandles val="exact"/>
        </dgm:presLayoutVars>
      </dgm:prSet>
      <dgm:spPr/>
    </dgm:pt>
    <dgm:pt modelId="{08306CE6-E9D8-476E-96A2-4CE9213B0C6A}" type="pres">
      <dgm:prSet presAssocID="{3BD727D9-2668-44D9-BB03-EE2B67660F47}" presName="parTxOnly" presStyleLbl="node1" presStyleIdx="0" presStyleCnt="4">
        <dgm:presLayoutVars>
          <dgm:bulletEnabled val="1"/>
        </dgm:presLayoutVars>
      </dgm:prSet>
      <dgm:spPr/>
    </dgm:pt>
    <dgm:pt modelId="{574A94AA-C970-4132-A004-7C22A3E7DEF1}" type="pres">
      <dgm:prSet presAssocID="{C7611819-5BD1-498D-8488-7610AB14B6B1}" presName="parSpace" presStyleCnt="0"/>
      <dgm:spPr/>
    </dgm:pt>
    <dgm:pt modelId="{67E4E16F-88B4-43D9-A8F1-5A7E72653BEA}" type="pres">
      <dgm:prSet presAssocID="{5EE3ADEB-1F95-44AD-9303-6D3D6B155D54}" presName="parTxOnly" presStyleLbl="node1" presStyleIdx="1" presStyleCnt="4">
        <dgm:presLayoutVars>
          <dgm:bulletEnabled val="1"/>
        </dgm:presLayoutVars>
      </dgm:prSet>
      <dgm:spPr/>
    </dgm:pt>
    <dgm:pt modelId="{A94C17E2-80B3-4055-B055-1C456D125A72}" type="pres">
      <dgm:prSet presAssocID="{94D1CF5D-1E12-4A80-B0C2-D04F3BCDEEC4}" presName="parSpace" presStyleCnt="0"/>
      <dgm:spPr/>
    </dgm:pt>
    <dgm:pt modelId="{2F2141A0-C917-4BE5-9DF6-14629946DA0B}" type="pres">
      <dgm:prSet presAssocID="{B9E0D131-B7B6-4E25-B242-61B88129F775}" presName="parTxOnly" presStyleLbl="node1" presStyleIdx="2" presStyleCnt="4">
        <dgm:presLayoutVars>
          <dgm:bulletEnabled val="1"/>
        </dgm:presLayoutVars>
      </dgm:prSet>
      <dgm:spPr/>
    </dgm:pt>
    <dgm:pt modelId="{6AB51EB3-79A9-4C70-BECD-BC25AFA0BAE7}" type="pres">
      <dgm:prSet presAssocID="{5C896280-ECED-4152-8352-7B66B73C9DEC}" presName="parSpace" presStyleCnt="0"/>
      <dgm:spPr/>
    </dgm:pt>
    <dgm:pt modelId="{517883D4-2EE9-46D3-A23F-7F7C4A5BA036}" type="pres">
      <dgm:prSet presAssocID="{6507E9AD-C692-4924-BFEC-55FDC1D722E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CCD1D38-29C6-4519-BC85-7BB279263422}" srcId="{800A6D6E-109D-4EF9-8F5F-62FC05A7E48E}" destId="{B9E0D131-B7B6-4E25-B242-61B88129F775}" srcOrd="2" destOrd="0" parTransId="{EA7A63FE-CCC2-443B-93AD-2221583EF275}" sibTransId="{5C896280-ECED-4152-8352-7B66B73C9DEC}"/>
    <dgm:cxn modelId="{7FB53D3E-5E7E-4179-9550-E2A7D5954CDC}" type="presOf" srcId="{3BD727D9-2668-44D9-BB03-EE2B67660F47}" destId="{08306CE6-E9D8-476E-96A2-4CE9213B0C6A}" srcOrd="0" destOrd="0" presId="urn:microsoft.com/office/officeart/2005/8/layout/hChevron3"/>
    <dgm:cxn modelId="{07645248-4631-476E-8073-A6CB4191FA54}" type="presOf" srcId="{6507E9AD-C692-4924-BFEC-55FDC1D722E1}" destId="{517883D4-2EE9-46D3-A23F-7F7C4A5BA036}" srcOrd="0" destOrd="0" presId="urn:microsoft.com/office/officeart/2005/8/layout/hChevron3"/>
    <dgm:cxn modelId="{EDD7EA84-2672-4BDE-BE38-250F6DC778DB}" srcId="{800A6D6E-109D-4EF9-8F5F-62FC05A7E48E}" destId="{6507E9AD-C692-4924-BFEC-55FDC1D722E1}" srcOrd="3" destOrd="0" parTransId="{0919A569-F424-405C-9EDD-DAC1EC546145}" sibTransId="{D62E58F5-96EA-4B99-94CE-1D2C5306245E}"/>
    <dgm:cxn modelId="{73668EB3-8D40-435C-9568-D3BF3AC83921}" type="presOf" srcId="{800A6D6E-109D-4EF9-8F5F-62FC05A7E48E}" destId="{66CAFE94-8571-41DE-BD81-1412D3829EB2}" srcOrd="0" destOrd="0" presId="urn:microsoft.com/office/officeart/2005/8/layout/hChevron3"/>
    <dgm:cxn modelId="{C1463DBB-7692-429E-B747-0AFD7F552E4C}" srcId="{800A6D6E-109D-4EF9-8F5F-62FC05A7E48E}" destId="{5EE3ADEB-1F95-44AD-9303-6D3D6B155D54}" srcOrd="1" destOrd="0" parTransId="{BD69B5EB-DF96-4568-A276-83E9AE33AE98}" sibTransId="{94D1CF5D-1E12-4A80-B0C2-D04F3BCDEEC4}"/>
    <dgm:cxn modelId="{F58C95DE-B2DC-4C56-B2AE-F62DCD32BED3}" type="presOf" srcId="{B9E0D131-B7B6-4E25-B242-61B88129F775}" destId="{2F2141A0-C917-4BE5-9DF6-14629946DA0B}" srcOrd="0" destOrd="0" presId="urn:microsoft.com/office/officeart/2005/8/layout/hChevron3"/>
    <dgm:cxn modelId="{CE0A30F1-11B0-4E72-A4D1-A5ABCDC21031}" srcId="{800A6D6E-109D-4EF9-8F5F-62FC05A7E48E}" destId="{3BD727D9-2668-44D9-BB03-EE2B67660F47}" srcOrd="0" destOrd="0" parTransId="{244696E4-39B5-4D4A-9882-D793368A7051}" sibTransId="{C7611819-5BD1-498D-8488-7610AB14B6B1}"/>
    <dgm:cxn modelId="{FF5A42F9-346E-4A24-ABDD-7C0F3AED3C56}" type="presOf" srcId="{5EE3ADEB-1F95-44AD-9303-6D3D6B155D54}" destId="{67E4E16F-88B4-43D9-A8F1-5A7E72653BEA}" srcOrd="0" destOrd="0" presId="urn:microsoft.com/office/officeart/2005/8/layout/hChevron3"/>
    <dgm:cxn modelId="{ED4A5341-D63E-4D6E-907A-A6E4DFE92AB3}" type="presParOf" srcId="{66CAFE94-8571-41DE-BD81-1412D3829EB2}" destId="{08306CE6-E9D8-476E-96A2-4CE9213B0C6A}" srcOrd="0" destOrd="0" presId="urn:microsoft.com/office/officeart/2005/8/layout/hChevron3"/>
    <dgm:cxn modelId="{F8D4787F-01BC-4E30-94BB-816B7C555C8F}" type="presParOf" srcId="{66CAFE94-8571-41DE-BD81-1412D3829EB2}" destId="{574A94AA-C970-4132-A004-7C22A3E7DEF1}" srcOrd="1" destOrd="0" presId="urn:microsoft.com/office/officeart/2005/8/layout/hChevron3"/>
    <dgm:cxn modelId="{4453C6D2-32B0-4477-A729-5789A6ACF6F6}" type="presParOf" srcId="{66CAFE94-8571-41DE-BD81-1412D3829EB2}" destId="{67E4E16F-88B4-43D9-A8F1-5A7E72653BEA}" srcOrd="2" destOrd="0" presId="urn:microsoft.com/office/officeart/2005/8/layout/hChevron3"/>
    <dgm:cxn modelId="{A8EFEA2D-6931-41EC-B48E-BC4D3BD3D92E}" type="presParOf" srcId="{66CAFE94-8571-41DE-BD81-1412D3829EB2}" destId="{A94C17E2-80B3-4055-B055-1C456D125A72}" srcOrd="3" destOrd="0" presId="urn:microsoft.com/office/officeart/2005/8/layout/hChevron3"/>
    <dgm:cxn modelId="{C8324A8E-46D2-4A83-984D-413FFB374519}" type="presParOf" srcId="{66CAFE94-8571-41DE-BD81-1412D3829EB2}" destId="{2F2141A0-C917-4BE5-9DF6-14629946DA0B}" srcOrd="4" destOrd="0" presId="urn:microsoft.com/office/officeart/2005/8/layout/hChevron3"/>
    <dgm:cxn modelId="{4695FE75-946E-46D3-B9BD-CB3323A473D6}" type="presParOf" srcId="{66CAFE94-8571-41DE-BD81-1412D3829EB2}" destId="{6AB51EB3-79A9-4C70-BECD-BC25AFA0BAE7}" srcOrd="5" destOrd="0" presId="urn:microsoft.com/office/officeart/2005/8/layout/hChevron3"/>
    <dgm:cxn modelId="{8363FDF3-FEF3-4D77-864D-5639E519AB8C}" type="presParOf" srcId="{66CAFE94-8571-41DE-BD81-1412D3829EB2}" destId="{517883D4-2EE9-46D3-A23F-7F7C4A5BA03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661E0-673B-4C0F-AFCF-27E6CAB53F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97CF76-E1A0-420B-9D75-DECC93A854A7}">
      <dgm:prSet phldrT="[Text]"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Obtain</a:t>
          </a:r>
          <a:r>
            <a:rPr lang="de-DE" sz="2700" dirty="0">
              <a:latin typeface="Abadi Extra Light" panose="020B0204020104020204" pitchFamily="34" charset="0"/>
            </a:rPr>
            <a:t> Dataset </a:t>
          </a:r>
        </a:p>
      </dgm:t>
    </dgm:pt>
    <dgm:pt modelId="{083C8DB4-19C9-42EA-996A-8E51FB42FAF4}" type="parTrans" cxnId="{7028803A-8BC1-496C-9053-96E2857DF7DC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BCFDFE17-B533-4E3C-A40A-D218A9F19458}" type="sibTrans" cxnId="{7028803A-8BC1-496C-9053-96E2857DF7DC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CFBA6992-FD74-4798-B923-BA86170FF93C}">
      <dgm:prSet custT="1"/>
      <dgm:spPr/>
      <dgm:t>
        <a:bodyPr/>
        <a:lstStyle/>
        <a:p>
          <a:pPr algn="ctr"/>
          <a:r>
            <a:rPr lang="de-DE" sz="2700" dirty="0">
              <a:latin typeface="Abadi Extra Light" panose="020B0204020104020204" pitchFamily="34" charset="0"/>
            </a:rPr>
            <a:t>Clean + </a:t>
          </a:r>
          <a:r>
            <a:rPr lang="de-DE" sz="2700" dirty="0" err="1">
              <a:latin typeface="Abadi Extra Light" panose="020B0204020104020204" pitchFamily="34" charset="0"/>
            </a:rPr>
            <a:t>preprocess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49A47DC2-B169-4096-8E58-9F1095D90BCD}" type="parTrans" cxnId="{CEA8A181-5D6D-415E-A3CD-605A880D2DB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16D485C-2128-4A8F-B75E-1672A1C42E76}" type="sibTrans" cxnId="{CEA8A181-5D6D-415E-A3CD-605A880D2DB4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F655B67-5EFB-4AD2-A3B2-E0F401E8AA16}">
      <dgm:prSet custT="1"/>
      <dgm:spPr/>
      <dgm:t>
        <a:bodyPr/>
        <a:lstStyle/>
        <a:p>
          <a:pPr algn="r"/>
          <a:r>
            <a:rPr lang="de-DE" sz="2700" dirty="0">
              <a:latin typeface="Abadi Extra Light" panose="020B0204020104020204" pitchFamily="34" charset="0"/>
            </a:rPr>
            <a:t>Test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r>
            <a:rPr lang="de-DE" sz="2700" dirty="0">
              <a:latin typeface="Abadi Extra Light" panose="020B0204020104020204" pitchFamily="34" charset="0"/>
            </a:rPr>
            <a:t> + </a:t>
          </a:r>
          <a:r>
            <a:rPr lang="de-DE" sz="2700" dirty="0" err="1">
              <a:latin typeface="Abadi Extra Light" panose="020B0204020104020204" pitchFamily="34" charset="0"/>
            </a:rPr>
            <a:t>evaluate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results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DAE40B22-A348-4F87-95BB-4AC178298504}" type="par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5B7DEF24-7792-4A00-80AE-F97203B34A69}" type="sib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6CFC8ABC-98A3-4F38-A913-DE2383B5082B}">
      <dgm:prSet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Build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85A48810-E774-440D-9C8E-DBF7D8216C06}" type="parTrans" cxnId="{9DBA9DD7-01EE-44B1-9B82-D5E771619674}">
      <dgm:prSet/>
      <dgm:spPr/>
      <dgm:t>
        <a:bodyPr/>
        <a:lstStyle/>
        <a:p>
          <a:pPr algn="ctr"/>
          <a:endParaRPr lang="de-DE" sz="2700"/>
        </a:p>
      </dgm:t>
    </dgm:pt>
    <dgm:pt modelId="{AF520FD3-554F-49F0-8025-1CF66A5A284D}" type="sibTrans" cxnId="{9DBA9DD7-01EE-44B1-9B82-D5E771619674}">
      <dgm:prSet custT="1"/>
      <dgm:spPr/>
      <dgm:t>
        <a:bodyPr/>
        <a:lstStyle/>
        <a:p>
          <a:pPr algn="ctr"/>
          <a:endParaRPr lang="de-DE" sz="2700"/>
        </a:p>
      </dgm:t>
    </dgm:pt>
    <dgm:pt modelId="{F561BB5F-9192-4B57-948C-6CBB9F5DC13F}" type="pres">
      <dgm:prSet presAssocID="{95F661E0-673B-4C0F-AFCF-27E6CAB53F68}" presName="outerComposite" presStyleCnt="0">
        <dgm:presLayoutVars>
          <dgm:chMax val="5"/>
          <dgm:dir/>
          <dgm:resizeHandles val="exact"/>
        </dgm:presLayoutVars>
      </dgm:prSet>
      <dgm:spPr/>
    </dgm:pt>
    <dgm:pt modelId="{59E5B200-189B-4482-BB8C-F285F218CBE1}" type="pres">
      <dgm:prSet presAssocID="{95F661E0-673B-4C0F-AFCF-27E6CAB53F68}" presName="dummyMaxCanvas" presStyleCnt="0">
        <dgm:presLayoutVars/>
      </dgm:prSet>
      <dgm:spPr/>
    </dgm:pt>
    <dgm:pt modelId="{14829B85-E7EE-4341-BEB0-C12264C38E13}" type="pres">
      <dgm:prSet presAssocID="{95F661E0-673B-4C0F-AFCF-27E6CAB53F68}" presName="FourNodes_1" presStyleLbl="node1" presStyleIdx="0" presStyleCnt="4">
        <dgm:presLayoutVars>
          <dgm:bulletEnabled val="1"/>
        </dgm:presLayoutVars>
      </dgm:prSet>
      <dgm:spPr/>
    </dgm:pt>
    <dgm:pt modelId="{82A5B02C-3B12-447B-ACF8-9CB642BA95F1}" type="pres">
      <dgm:prSet presAssocID="{95F661E0-673B-4C0F-AFCF-27E6CAB53F68}" presName="FourNodes_2" presStyleLbl="node1" presStyleIdx="1" presStyleCnt="4">
        <dgm:presLayoutVars>
          <dgm:bulletEnabled val="1"/>
        </dgm:presLayoutVars>
      </dgm:prSet>
      <dgm:spPr/>
    </dgm:pt>
    <dgm:pt modelId="{4F486CB1-73DB-41FE-B341-0057D5664D03}" type="pres">
      <dgm:prSet presAssocID="{95F661E0-673B-4C0F-AFCF-27E6CAB53F68}" presName="FourNodes_3" presStyleLbl="node1" presStyleIdx="2" presStyleCnt="4">
        <dgm:presLayoutVars>
          <dgm:bulletEnabled val="1"/>
        </dgm:presLayoutVars>
      </dgm:prSet>
      <dgm:spPr/>
    </dgm:pt>
    <dgm:pt modelId="{F72C75F5-57EC-41B4-AF58-CF35144E058D}" type="pres">
      <dgm:prSet presAssocID="{95F661E0-673B-4C0F-AFCF-27E6CAB53F68}" presName="FourNodes_4" presStyleLbl="node1" presStyleIdx="3" presStyleCnt="4">
        <dgm:presLayoutVars>
          <dgm:bulletEnabled val="1"/>
        </dgm:presLayoutVars>
      </dgm:prSet>
      <dgm:spPr/>
    </dgm:pt>
    <dgm:pt modelId="{97415B02-B5AB-4765-B8E8-E6C8057E36C0}" type="pres">
      <dgm:prSet presAssocID="{95F661E0-673B-4C0F-AFCF-27E6CAB53F68}" presName="FourConn_1-2" presStyleLbl="fgAccFollowNode1" presStyleIdx="0" presStyleCnt="3">
        <dgm:presLayoutVars>
          <dgm:bulletEnabled val="1"/>
        </dgm:presLayoutVars>
      </dgm:prSet>
      <dgm:spPr/>
    </dgm:pt>
    <dgm:pt modelId="{75CE95EF-E0E3-45DF-B3A6-5D9BDAC847D1}" type="pres">
      <dgm:prSet presAssocID="{95F661E0-673B-4C0F-AFCF-27E6CAB53F68}" presName="FourConn_2-3" presStyleLbl="fgAccFollowNode1" presStyleIdx="1" presStyleCnt="3">
        <dgm:presLayoutVars>
          <dgm:bulletEnabled val="1"/>
        </dgm:presLayoutVars>
      </dgm:prSet>
      <dgm:spPr/>
    </dgm:pt>
    <dgm:pt modelId="{E4876C07-9007-4B17-9BFA-68CA49A23679}" type="pres">
      <dgm:prSet presAssocID="{95F661E0-673B-4C0F-AFCF-27E6CAB53F68}" presName="FourConn_3-4" presStyleLbl="fgAccFollowNode1" presStyleIdx="2" presStyleCnt="3">
        <dgm:presLayoutVars>
          <dgm:bulletEnabled val="1"/>
        </dgm:presLayoutVars>
      </dgm:prSet>
      <dgm:spPr/>
    </dgm:pt>
    <dgm:pt modelId="{498024ED-9C8D-40B0-B496-FFBC078C4696}" type="pres">
      <dgm:prSet presAssocID="{95F661E0-673B-4C0F-AFCF-27E6CAB53F68}" presName="FourNodes_1_text" presStyleLbl="node1" presStyleIdx="3" presStyleCnt="4">
        <dgm:presLayoutVars>
          <dgm:bulletEnabled val="1"/>
        </dgm:presLayoutVars>
      </dgm:prSet>
      <dgm:spPr/>
    </dgm:pt>
    <dgm:pt modelId="{89DEEE26-5A83-4E5F-B8D4-EFD756151D90}" type="pres">
      <dgm:prSet presAssocID="{95F661E0-673B-4C0F-AFCF-27E6CAB53F68}" presName="FourNodes_2_text" presStyleLbl="node1" presStyleIdx="3" presStyleCnt="4">
        <dgm:presLayoutVars>
          <dgm:bulletEnabled val="1"/>
        </dgm:presLayoutVars>
      </dgm:prSet>
      <dgm:spPr/>
    </dgm:pt>
    <dgm:pt modelId="{A2EFA9A2-4797-472D-A850-F04378FB40A1}" type="pres">
      <dgm:prSet presAssocID="{95F661E0-673B-4C0F-AFCF-27E6CAB53F68}" presName="FourNodes_3_text" presStyleLbl="node1" presStyleIdx="3" presStyleCnt="4">
        <dgm:presLayoutVars>
          <dgm:bulletEnabled val="1"/>
        </dgm:presLayoutVars>
      </dgm:prSet>
      <dgm:spPr/>
    </dgm:pt>
    <dgm:pt modelId="{69B59819-81F5-4BA9-9C98-CB504368D1CA}" type="pres">
      <dgm:prSet presAssocID="{95F661E0-673B-4C0F-AFCF-27E6CAB53F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902001-84DA-4255-88C9-A0ACC0FF5A27}" type="presOf" srcId="{2F655B67-5EFB-4AD2-A3B2-E0F401E8AA16}" destId="{F72C75F5-57EC-41B4-AF58-CF35144E058D}" srcOrd="0" destOrd="0" presId="urn:microsoft.com/office/officeart/2005/8/layout/vProcess5"/>
    <dgm:cxn modelId="{F9CB3706-7286-4114-9D03-B26EB0604C3E}" type="presOf" srcId="{95F661E0-673B-4C0F-AFCF-27E6CAB53F68}" destId="{F561BB5F-9192-4B57-948C-6CBB9F5DC13F}" srcOrd="0" destOrd="0" presId="urn:microsoft.com/office/officeart/2005/8/layout/vProcess5"/>
    <dgm:cxn modelId="{6DEC4708-F206-4D92-AB7B-65B797AA90C6}" type="presOf" srcId="{E197CF76-E1A0-420B-9D75-DECC93A854A7}" destId="{14829B85-E7EE-4341-BEB0-C12264C38E13}" srcOrd="0" destOrd="0" presId="urn:microsoft.com/office/officeart/2005/8/layout/vProcess5"/>
    <dgm:cxn modelId="{56618328-AD6C-49A9-924A-A5D9C967350D}" type="presOf" srcId="{6CFC8ABC-98A3-4F38-A913-DE2383B5082B}" destId="{A2EFA9A2-4797-472D-A850-F04378FB40A1}" srcOrd="1" destOrd="0" presId="urn:microsoft.com/office/officeart/2005/8/layout/vProcess5"/>
    <dgm:cxn modelId="{4064152E-4ACD-43B3-B35A-84A844A5A7BF}" type="presOf" srcId="{2F655B67-5EFB-4AD2-A3B2-E0F401E8AA16}" destId="{69B59819-81F5-4BA9-9C98-CB504368D1CA}" srcOrd="1" destOrd="0" presId="urn:microsoft.com/office/officeart/2005/8/layout/vProcess5"/>
    <dgm:cxn modelId="{79191E33-D393-43FB-BB17-731C9D6B4F04}" srcId="{95F661E0-673B-4C0F-AFCF-27E6CAB53F68}" destId="{2F655B67-5EFB-4AD2-A3B2-E0F401E8AA16}" srcOrd="3" destOrd="0" parTransId="{DAE40B22-A348-4F87-95BB-4AC178298504}" sibTransId="{5B7DEF24-7792-4A00-80AE-F97203B34A69}"/>
    <dgm:cxn modelId="{7028803A-8BC1-496C-9053-96E2857DF7DC}" srcId="{95F661E0-673B-4C0F-AFCF-27E6CAB53F68}" destId="{E197CF76-E1A0-420B-9D75-DECC93A854A7}" srcOrd="0" destOrd="0" parTransId="{083C8DB4-19C9-42EA-996A-8E51FB42FAF4}" sibTransId="{BCFDFE17-B533-4E3C-A40A-D218A9F19458}"/>
    <dgm:cxn modelId="{E3C0653C-055B-4882-8884-302C1A37BD1A}" type="presOf" srcId="{BCFDFE17-B533-4E3C-A40A-D218A9F19458}" destId="{97415B02-B5AB-4765-B8E8-E6C8057E36C0}" srcOrd="0" destOrd="0" presId="urn:microsoft.com/office/officeart/2005/8/layout/vProcess5"/>
    <dgm:cxn modelId="{2C3DF96E-FDC3-4FE1-BD66-D547DC4D6839}" type="presOf" srcId="{CFBA6992-FD74-4798-B923-BA86170FF93C}" destId="{82A5B02C-3B12-447B-ACF8-9CB642BA95F1}" srcOrd="0" destOrd="0" presId="urn:microsoft.com/office/officeart/2005/8/layout/vProcess5"/>
    <dgm:cxn modelId="{4DC4AC5A-31E6-4400-A997-B22244728712}" type="presOf" srcId="{CFBA6992-FD74-4798-B923-BA86170FF93C}" destId="{89DEEE26-5A83-4E5F-B8D4-EFD756151D90}" srcOrd="1" destOrd="0" presId="urn:microsoft.com/office/officeart/2005/8/layout/vProcess5"/>
    <dgm:cxn modelId="{CEA8A181-5D6D-415E-A3CD-605A880D2DB4}" srcId="{95F661E0-673B-4C0F-AFCF-27E6CAB53F68}" destId="{CFBA6992-FD74-4798-B923-BA86170FF93C}" srcOrd="1" destOrd="0" parTransId="{49A47DC2-B169-4096-8E58-9F1095D90BCD}" sibTransId="{216D485C-2128-4A8F-B75E-1672A1C42E76}"/>
    <dgm:cxn modelId="{7385B7AD-C573-45B4-95AB-EADF712FE69E}" type="presOf" srcId="{216D485C-2128-4A8F-B75E-1672A1C42E76}" destId="{75CE95EF-E0E3-45DF-B3A6-5D9BDAC847D1}" srcOrd="0" destOrd="0" presId="urn:microsoft.com/office/officeart/2005/8/layout/vProcess5"/>
    <dgm:cxn modelId="{D5434AC5-DCA3-4D20-8CD1-88A400B025B7}" type="presOf" srcId="{6CFC8ABC-98A3-4F38-A913-DE2383B5082B}" destId="{4F486CB1-73DB-41FE-B341-0057D5664D03}" srcOrd="0" destOrd="0" presId="urn:microsoft.com/office/officeart/2005/8/layout/vProcess5"/>
    <dgm:cxn modelId="{9DBA9DD7-01EE-44B1-9B82-D5E771619674}" srcId="{95F661E0-673B-4C0F-AFCF-27E6CAB53F68}" destId="{6CFC8ABC-98A3-4F38-A913-DE2383B5082B}" srcOrd="2" destOrd="0" parTransId="{85A48810-E774-440D-9C8E-DBF7D8216C06}" sibTransId="{AF520FD3-554F-49F0-8025-1CF66A5A284D}"/>
    <dgm:cxn modelId="{DCB86CD8-E094-495B-A476-42E52572107A}" type="presOf" srcId="{AF520FD3-554F-49F0-8025-1CF66A5A284D}" destId="{E4876C07-9007-4B17-9BFA-68CA49A23679}" srcOrd="0" destOrd="0" presId="urn:microsoft.com/office/officeart/2005/8/layout/vProcess5"/>
    <dgm:cxn modelId="{48B5FDE9-8C0D-4AA1-85EC-10CBE0B50E49}" type="presOf" srcId="{E197CF76-E1A0-420B-9D75-DECC93A854A7}" destId="{498024ED-9C8D-40B0-B496-FFBC078C4696}" srcOrd="1" destOrd="0" presId="urn:microsoft.com/office/officeart/2005/8/layout/vProcess5"/>
    <dgm:cxn modelId="{FA0305B0-A3D8-4BF9-8608-7C10CE4E76C2}" type="presParOf" srcId="{F561BB5F-9192-4B57-948C-6CBB9F5DC13F}" destId="{59E5B200-189B-4482-BB8C-F285F218CBE1}" srcOrd="0" destOrd="0" presId="urn:microsoft.com/office/officeart/2005/8/layout/vProcess5"/>
    <dgm:cxn modelId="{09595920-F179-4883-9078-37BCAB1CF7EA}" type="presParOf" srcId="{F561BB5F-9192-4B57-948C-6CBB9F5DC13F}" destId="{14829B85-E7EE-4341-BEB0-C12264C38E13}" srcOrd="1" destOrd="0" presId="urn:microsoft.com/office/officeart/2005/8/layout/vProcess5"/>
    <dgm:cxn modelId="{524639E6-0E50-4F0F-B907-2C2103C87D23}" type="presParOf" srcId="{F561BB5F-9192-4B57-948C-6CBB9F5DC13F}" destId="{82A5B02C-3B12-447B-ACF8-9CB642BA95F1}" srcOrd="2" destOrd="0" presId="urn:microsoft.com/office/officeart/2005/8/layout/vProcess5"/>
    <dgm:cxn modelId="{625C4A7C-2323-405F-A3B9-82F38B111757}" type="presParOf" srcId="{F561BB5F-9192-4B57-948C-6CBB9F5DC13F}" destId="{4F486CB1-73DB-41FE-B341-0057D5664D03}" srcOrd="3" destOrd="0" presId="urn:microsoft.com/office/officeart/2005/8/layout/vProcess5"/>
    <dgm:cxn modelId="{F412A95F-8496-4ACB-846F-B49F9E89E5AD}" type="presParOf" srcId="{F561BB5F-9192-4B57-948C-6CBB9F5DC13F}" destId="{F72C75F5-57EC-41B4-AF58-CF35144E058D}" srcOrd="4" destOrd="0" presId="urn:microsoft.com/office/officeart/2005/8/layout/vProcess5"/>
    <dgm:cxn modelId="{946456F2-4204-4F83-A236-0AC8DF65CDF1}" type="presParOf" srcId="{F561BB5F-9192-4B57-948C-6CBB9F5DC13F}" destId="{97415B02-B5AB-4765-B8E8-E6C8057E36C0}" srcOrd="5" destOrd="0" presId="urn:microsoft.com/office/officeart/2005/8/layout/vProcess5"/>
    <dgm:cxn modelId="{032F3787-555D-4191-A44B-F44253B95745}" type="presParOf" srcId="{F561BB5F-9192-4B57-948C-6CBB9F5DC13F}" destId="{75CE95EF-E0E3-45DF-B3A6-5D9BDAC847D1}" srcOrd="6" destOrd="0" presId="urn:microsoft.com/office/officeart/2005/8/layout/vProcess5"/>
    <dgm:cxn modelId="{56482DB5-7075-4977-884D-8B4D16AD513F}" type="presParOf" srcId="{F561BB5F-9192-4B57-948C-6CBB9F5DC13F}" destId="{E4876C07-9007-4B17-9BFA-68CA49A23679}" srcOrd="7" destOrd="0" presId="urn:microsoft.com/office/officeart/2005/8/layout/vProcess5"/>
    <dgm:cxn modelId="{2942DB58-FB4D-474A-8AD5-5E476F6132AA}" type="presParOf" srcId="{F561BB5F-9192-4B57-948C-6CBB9F5DC13F}" destId="{498024ED-9C8D-40B0-B496-FFBC078C4696}" srcOrd="8" destOrd="0" presId="urn:microsoft.com/office/officeart/2005/8/layout/vProcess5"/>
    <dgm:cxn modelId="{BED49ED0-D2A9-4FAD-8A02-199C9609239E}" type="presParOf" srcId="{F561BB5F-9192-4B57-948C-6CBB9F5DC13F}" destId="{89DEEE26-5A83-4E5F-B8D4-EFD756151D90}" srcOrd="9" destOrd="0" presId="urn:microsoft.com/office/officeart/2005/8/layout/vProcess5"/>
    <dgm:cxn modelId="{20B5B6F0-6E36-43DE-89DD-B72D18596F8E}" type="presParOf" srcId="{F561BB5F-9192-4B57-948C-6CBB9F5DC13F}" destId="{A2EFA9A2-4797-472D-A850-F04378FB40A1}" srcOrd="10" destOrd="0" presId="urn:microsoft.com/office/officeart/2005/8/layout/vProcess5"/>
    <dgm:cxn modelId="{2E90D380-C38E-49FC-9C2D-D785C6086D33}" type="presParOf" srcId="{F561BB5F-9192-4B57-948C-6CBB9F5DC13F}" destId="{69B59819-81F5-4BA9-9C98-CB504368D1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29B85-E7EE-4341-BEB0-C12264C38E13}">
      <dsp:nvSpPr>
        <dsp:cNvPr id="0" name=""/>
        <dsp:cNvSpPr/>
      </dsp:nvSpPr>
      <dsp:spPr>
        <a:xfrm>
          <a:off x="0" y="0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Obtain</a:t>
          </a:r>
          <a:r>
            <a:rPr lang="de-DE" sz="2700" kern="1200" dirty="0">
              <a:latin typeface="Abadi Extra Light" panose="020B0204020104020204" pitchFamily="34" charset="0"/>
            </a:rPr>
            <a:t> Dataset </a:t>
          </a:r>
        </a:p>
      </dsp:txBody>
      <dsp:txXfrm>
        <a:off x="26007" y="26007"/>
        <a:ext cx="5403717" cy="835915"/>
      </dsp:txXfrm>
    </dsp:sp>
    <dsp:sp modelId="{82A5B02C-3B12-447B-ACF8-9CB642BA95F1}">
      <dsp:nvSpPr>
        <dsp:cNvPr id="0" name=""/>
        <dsp:cNvSpPr/>
      </dsp:nvSpPr>
      <dsp:spPr>
        <a:xfrm>
          <a:off x="539089" y="1049371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Clean + </a:t>
          </a:r>
          <a:r>
            <a:rPr lang="de-DE" sz="2700" kern="1200" dirty="0" err="1">
              <a:latin typeface="Abadi Extra Light" panose="020B0204020104020204" pitchFamily="34" charset="0"/>
            </a:rPr>
            <a:t>preprocess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565096" y="1075378"/>
        <a:ext cx="5268636" cy="835915"/>
      </dsp:txXfrm>
    </dsp:sp>
    <dsp:sp modelId="{4F486CB1-73DB-41FE-B341-0057D5664D03}">
      <dsp:nvSpPr>
        <dsp:cNvPr id="0" name=""/>
        <dsp:cNvSpPr/>
      </dsp:nvSpPr>
      <dsp:spPr>
        <a:xfrm>
          <a:off x="1070133" y="2098743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Build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096140" y="2124750"/>
        <a:ext cx="5276682" cy="835915"/>
      </dsp:txXfrm>
    </dsp:sp>
    <dsp:sp modelId="{F72C75F5-57EC-41B4-AF58-CF35144E058D}">
      <dsp:nvSpPr>
        <dsp:cNvPr id="0" name=""/>
        <dsp:cNvSpPr/>
      </dsp:nvSpPr>
      <dsp:spPr>
        <a:xfrm>
          <a:off x="1609223" y="3148115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Test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r>
            <a:rPr lang="de-DE" sz="2700" kern="1200" dirty="0">
              <a:latin typeface="Abadi Extra Light" panose="020B0204020104020204" pitchFamily="34" charset="0"/>
            </a:rPr>
            <a:t> + </a:t>
          </a:r>
          <a:r>
            <a:rPr lang="de-DE" sz="2700" kern="1200" dirty="0" err="1">
              <a:latin typeface="Abadi Extra Light" panose="020B0204020104020204" pitchFamily="34" charset="0"/>
            </a:rPr>
            <a:t>evaluate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results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635230" y="3174122"/>
        <a:ext cx="5268636" cy="835915"/>
      </dsp:txXfrm>
    </dsp:sp>
    <dsp:sp modelId="{97415B02-B5AB-4765-B8E8-E6C8057E36C0}">
      <dsp:nvSpPr>
        <dsp:cNvPr id="0" name=""/>
        <dsp:cNvSpPr/>
      </dsp:nvSpPr>
      <dsp:spPr>
        <a:xfrm>
          <a:off x="5859739" y="680073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5989599" y="680073"/>
        <a:ext cx="317434" cy="434308"/>
      </dsp:txXfrm>
    </dsp:sp>
    <dsp:sp modelId="{75CE95EF-E0E3-45DF-B3A6-5D9BDAC847D1}">
      <dsp:nvSpPr>
        <dsp:cNvPr id="0" name=""/>
        <dsp:cNvSpPr/>
      </dsp:nvSpPr>
      <dsp:spPr>
        <a:xfrm>
          <a:off x="6398829" y="1729445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6528689" y="1729445"/>
        <a:ext cx="317434" cy="434308"/>
      </dsp:txXfrm>
    </dsp:sp>
    <dsp:sp modelId="{E4876C07-9007-4B17-9BFA-68CA49A23679}">
      <dsp:nvSpPr>
        <dsp:cNvPr id="0" name=""/>
        <dsp:cNvSpPr/>
      </dsp:nvSpPr>
      <dsp:spPr>
        <a:xfrm>
          <a:off x="6929873" y="2778816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7059733" y="2778816"/>
        <a:ext cx="317434" cy="43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06CE6-E9D8-476E-96A2-4CE9213B0C6A}">
      <dsp:nvSpPr>
        <dsp:cNvPr id="0" name=""/>
        <dsp:cNvSpPr/>
      </dsp:nvSpPr>
      <dsp:spPr>
        <a:xfrm>
          <a:off x="3277" y="1388346"/>
          <a:ext cx="3288119" cy="13152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de-DE" sz="2800" kern="1200" dirty="0">
              <a:latin typeface="Abadi Extra Light" panose="020B0204020104020204" pitchFamily="34" charset="0"/>
            </a:rPr>
            <a:t>Extract </a:t>
          </a:r>
          <a:r>
            <a:rPr lang="de-DE" sz="2800" kern="1200" dirty="0" err="1">
              <a:latin typeface="Abadi Extra Light" panose="020B0204020104020204" pitchFamily="34" charset="0"/>
            </a:rPr>
            <a:t>data</a:t>
          </a:r>
          <a:endParaRPr lang="de-DE" sz="2800" kern="1200" dirty="0">
            <a:latin typeface="Abadi Extra Light" panose="020B0204020104020204" pitchFamily="34" charset="0"/>
          </a:endParaRPr>
        </a:p>
      </dsp:txBody>
      <dsp:txXfrm>
        <a:off x="3277" y="1388346"/>
        <a:ext cx="2959307" cy="1315247"/>
      </dsp:txXfrm>
    </dsp:sp>
    <dsp:sp modelId="{67E4E16F-88B4-43D9-A8F1-5A7E72653BEA}">
      <dsp:nvSpPr>
        <dsp:cNvPr id="0" name=""/>
        <dsp:cNvSpPr/>
      </dsp:nvSpPr>
      <dsp:spPr>
        <a:xfrm>
          <a:off x="2633772" y="1388346"/>
          <a:ext cx="3288119" cy="1315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de-DE" sz="2800" kern="1200" dirty="0" err="1">
              <a:latin typeface="Abadi Extra Light" panose="020B0204020104020204" pitchFamily="34" charset="0"/>
            </a:rPr>
            <a:t>Convert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labels</a:t>
          </a:r>
          <a:endParaRPr lang="de-DE" sz="2800" kern="1200" dirty="0">
            <a:latin typeface="Abadi Extra Light" panose="020B0204020104020204" pitchFamily="34" charset="0"/>
          </a:endParaRPr>
        </a:p>
      </dsp:txBody>
      <dsp:txXfrm>
        <a:off x="3291396" y="1388346"/>
        <a:ext cx="1972872" cy="1315247"/>
      </dsp:txXfrm>
    </dsp:sp>
    <dsp:sp modelId="{2F2141A0-C917-4BE5-9DF6-14629946DA0B}">
      <dsp:nvSpPr>
        <dsp:cNvPr id="0" name=""/>
        <dsp:cNvSpPr/>
      </dsp:nvSpPr>
      <dsp:spPr>
        <a:xfrm>
          <a:off x="5264268" y="1388346"/>
          <a:ext cx="3288119" cy="1315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de-DE" sz="2800" kern="1200" dirty="0" err="1">
              <a:latin typeface="Abadi Extra Light" panose="020B0204020104020204" pitchFamily="34" charset="0"/>
            </a:rPr>
            <a:t>Equalise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post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length</a:t>
          </a:r>
          <a:endParaRPr lang="de-DE" sz="2800" kern="1200" dirty="0">
            <a:latin typeface="Abadi Extra Light" panose="020B0204020104020204" pitchFamily="34" charset="0"/>
          </a:endParaRPr>
        </a:p>
      </dsp:txBody>
      <dsp:txXfrm>
        <a:off x="5921892" y="1388346"/>
        <a:ext cx="1972872" cy="1315247"/>
      </dsp:txXfrm>
    </dsp:sp>
    <dsp:sp modelId="{517883D4-2EE9-46D3-A23F-7F7C4A5BA036}">
      <dsp:nvSpPr>
        <dsp:cNvPr id="0" name=""/>
        <dsp:cNvSpPr/>
      </dsp:nvSpPr>
      <dsp:spPr>
        <a:xfrm>
          <a:off x="7894763" y="1388346"/>
          <a:ext cx="3288119" cy="1315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de-DE" sz="2800" kern="1200" dirty="0">
              <a:latin typeface="Abadi Extra Light" panose="020B0204020104020204" pitchFamily="34" charset="0"/>
            </a:rPr>
            <a:t>Transform </a:t>
          </a:r>
          <a:r>
            <a:rPr lang="de-DE" sz="2800" kern="1200" dirty="0" err="1">
              <a:latin typeface="Abadi Extra Light" panose="020B0204020104020204" pitchFamily="34" charset="0"/>
            </a:rPr>
            <a:t>each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post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to</a:t>
          </a:r>
          <a:r>
            <a:rPr lang="de-DE" sz="2800" kern="1200" dirty="0">
              <a:latin typeface="Abadi Extra Light" panose="020B0204020104020204" pitchFamily="34" charset="0"/>
            </a:rPr>
            <a:t> </a:t>
          </a:r>
          <a:r>
            <a:rPr lang="de-DE" sz="2800" kern="1200" dirty="0" err="1">
              <a:latin typeface="Abadi Extra Light" panose="020B0204020104020204" pitchFamily="34" charset="0"/>
            </a:rPr>
            <a:t>numbers</a:t>
          </a:r>
          <a:endParaRPr lang="de-DE" sz="2800" kern="1200" dirty="0">
            <a:latin typeface="Abadi Extra Light" panose="020B0204020104020204" pitchFamily="34" charset="0"/>
          </a:endParaRPr>
        </a:p>
      </dsp:txBody>
      <dsp:txXfrm>
        <a:off x="8552387" y="1388346"/>
        <a:ext cx="1972872" cy="1315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29B85-E7EE-4341-BEB0-C12264C38E13}">
      <dsp:nvSpPr>
        <dsp:cNvPr id="0" name=""/>
        <dsp:cNvSpPr/>
      </dsp:nvSpPr>
      <dsp:spPr>
        <a:xfrm>
          <a:off x="0" y="0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Obtain</a:t>
          </a:r>
          <a:r>
            <a:rPr lang="de-DE" sz="2700" kern="1200" dirty="0">
              <a:latin typeface="Abadi Extra Light" panose="020B0204020104020204" pitchFamily="34" charset="0"/>
            </a:rPr>
            <a:t> Dataset </a:t>
          </a:r>
        </a:p>
      </dsp:txBody>
      <dsp:txXfrm>
        <a:off x="26007" y="26007"/>
        <a:ext cx="5403717" cy="835915"/>
      </dsp:txXfrm>
    </dsp:sp>
    <dsp:sp modelId="{82A5B02C-3B12-447B-ACF8-9CB642BA95F1}">
      <dsp:nvSpPr>
        <dsp:cNvPr id="0" name=""/>
        <dsp:cNvSpPr/>
      </dsp:nvSpPr>
      <dsp:spPr>
        <a:xfrm>
          <a:off x="539089" y="1049371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Clean + </a:t>
          </a:r>
          <a:r>
            <a:rPr lang="de-DE" sz="2700" kern="1200" dirty="0" err="1">
              <a:latin typeface="Abadi Extra Light" panose="020B0204020104020204" pitchFamily="34" charset="0"/>
            </a:rPr>
            <a:t>preprocess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565096" y="1075378"/>
        <a:ext cx="5268636" cy="835915"/>
      </dsp:txXfrm>
    </dsp:sp>
    <dsp:sp modelId="{4F486CB1-73DB-41FE-B341-0057D5664D03}">
      <dsp:nvSpPr>
        <dsp:cNvPr id="0" name=""/>
        <dsp:cNvSpPr/>
      </dsp:nvSpPr>
      <dsp:spPr>
        <a:xfrm>
          <a:off x="1070133" y="2098743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Build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096140" y="2124750"/>
        <a:ext cx="5276682" cy="835915"/>
      </dsp:txXfrm>
    </dsp:sp>
    <dsp:sp modelId="{F72C75F5-57EC-41B4-AF58-CF35144E058D}">
      <dsp:nvSpPr>
        <dsp:cNvPr id="0" name=""/>
        <dsp:cNvSpPr/>
      </dsp:nvSpPr>
      <dsp:spPr>
        <a:xfrm>
          <a:off x="1609223" y="3148115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Test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r>
            <a:rPr lang="de-DE" sz="2700" kern="1200" dirty="0">
              <a:latin typeface="Abadi Extra Light" panose="020B0204020104020204" pitchFamily="34" charset="0"/>
            </a:rPr>
            <a:t> + </a:t>
          </a:r>
          <a:r>
            <a:rPr lang="de-DE" sz="2700" kern="1200" dirty="0" err="1">
              <a:latin typeface="Abadi Extra Light" panose="020B0204020104020204" pitchFamily="34" charset="0"/>
            </a:rPr>
            <a:t>evaluate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results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635230" y="3174122"/>
        <a:ext cx="5268636" cy="835915"/>
      </dsp:txXfrm>
    </dsp:sp>
    <dsp:sp modelId="{97415B02-B5AB-4765-B8E8-E6C8057E36C0}">
      <dsp:nvSpPr>
        <dsp:cNvPr id="0" name=""/>
        <dsp:cNvSpPr/>
      </dsp:nvSpPr>
      <dsp:spPr>
        <a:xfrm>
          <a:off x="5859739" y="680073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5989599" y="680073"/>
        <a:ext cx="317434" cy="434308"/>
      </dsp:txXfrm>
    </dsp:sp>
    <dsp:sp modelId="{75CE95EF-E0E3-45DF-B3A6-5D9BDAC847D1}">
      <dsp:nvSpPr>
        <dsp:cNvPr id="0" name=""/>
        <dsp:cNvSpPr/>
      </dsp:nvSpPr>
      <dsp:spPr>
        <a:xfrm>
          <a:off x="6398829" y="1729445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6528689" y="1729445"/>
        <a:ext cx="317434" cy="434308"/>
      </dsp:txXfrm>
    </dsp:sp>
    <dsp:sp modelId="{E4876C07-9007-4B17-9BFA-68CA49A23679}">
      <dsp:nvSpPr>
        <dsp:cNvPr id="0" name=""/>
        <dsp:cNvSpPr/>
      </dsp:nvSpPr>
      <dsp:spPr>
        <a:xfrm>
          <a:off x="6929873" y="2778816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7059733" y="2778816"/>
        <a:ext cx="317434" cy="43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CFB5-C7CF-49A3-ADD0-083174DB204F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467F-4F77-4A80-A452-0077A3F4B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2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87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6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97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8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5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1E94ED-77EF-40C4-B4B6-6088C48F9D6A}"/>
              </a:ext>
            </a:extLst>
          </p:cNvPr>
          <p:cNvSpPr/>
          <p:nvPr userDrawn="1"/>
        </p:nvSpPr>
        <p:spPr>
          <a:xfrm>
            <a:off x="0" y="1122363"/>
            <a:ext cx="12192001" cy="2387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4BD42-1C3B-43ED-B3EE-53FB36F0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64BFF-2182-4690-A4D0-095C6A1E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6E1D3-8F5E-472E-9F0C-48363AEA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70C93-CE39-4D51-B79B-74704D1F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7786-67D4-45E6-9DB6-4A6F2A5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C70C55-8D9F-42C0-9CAE-73FABE9B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A6960-F19C-418E-9FD1-C85D72D8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D7B7-2492-4423-920F-33ED8F1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A6833-54B8-4B0E-8A2A-F0A25CD5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9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07417B-9B42-49B8-BE57-E4614A50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C6806-AD62-4EBD-BA8E-32759664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0A055-9C05-42A8-B010-78BD9A9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AE638-2E5B-4D92-BF23-9CD3CB7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DADD1-A4B3-48AC-8B1A-8788B8CB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3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AB11FBB-4118-4409-8E5A-AE18D4CD6178}"/>
              </a:ext>
            </a:extLst>
          </p:cNvPr>
          <p:cNvSpPr/>
          <p:nvPr userDrawn="1"/>
        </p:nvSpPr>
        <p:spPr>
          <a:xfrm>
            <a:off x="-1" y="-7940"/>
            <a:ext cx="12192001" cy="13255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1370-AAA0-4F5B-8DE6-DA1F184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178592"/>
            <a:ext cx="9591674" cy="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1F0A6-96E5-4E47-8BEE-254D46E5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7"/>
            <a:ext cx="10515600" cy="4221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4EED6-A874-4081-A525-2F13827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B62D1-7F25-4DAA-84DB-E0B8092F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F2FDE-8841-40CA-9AC7-D71135F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CA6A-2490-4052-B3B3-32DB188B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0FD4B-5714-4254-9D36-4710BE77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2EA03-1871-46DB-A515-D9A371C6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113E-DDD6-454F-BE99-526F1CC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D5918-57AD-4D83-835F-AEBDF1C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1160B-8EC8-472F-B682-503BCCB4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FD-04ED-4F39-AF6C-B106130A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3CB57-251F-4DD1-81E9-0431CC17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9BC91-9E34-474A-9815-D4998C3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FF6C75-3777-4DB1-BFDB-F28CD8DF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D82B5-981B-418E-B9EF-F5994B1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CCA9-6ABA-403A-9F02-AEEA01BE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97812-21FD-4994-8EBC-AD54E800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82E7D-936A-4FBB-BED0-73631C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A5B62-FCBC-40F9-BE4D-D307793A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4A865-0605-4D69-B9F0-FECE8835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5ADD1E-99A3-4C81-BF6B-2D49DB2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39962-6180-4942-A30B-D5935CF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78CA71-01FE-4D99-9B1E-826A959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06BB1-169F-4E99-8E8F-2FF6A3D7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3C10BC-B202-49BF-88DD-6CE323C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AB601-9A95-40DA-AB65-8DF464B3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E9E4CE-494D-4E40-AD4E-1822A4C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5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737E4-B2B7-4ED4-A224-3C320E2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3C3AF-E2A2-45E4-93FF-78FE933A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8D02B2-7FF9-4CA9-B371-8DC76B7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1471F-E343-4253-A2BC-D5C1D9B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457C9-288C-4765-8B98-5FDCB52E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60285-4ED9-4A0B-A9BC-571A04E7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50DC-AA34-47B3-BC40-33FF9B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77DBE-8DDF-4D8F-AD62-229EC2E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9FFEA-3D64-49D0-9447-81E869D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2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11F5A-3875-4AA7-AB05-2D8957A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B2EB27-F27A-417C-8A3D-D2690CE1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38AC3-297F-4A98-988E-36AFBF4A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8503-87EE-441D-8100-721BB554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F0F1E-FCBB-4B51-BC79-EFBEF29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31F52-C7EC-4CCF-92F5-2CA9B0E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7CA1E-01CE-4BEF-97FB-3A2106C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532A7-0335-4148-B009-385AEA33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26" name="Picture 2" descr="Logo. Fraunhofer FOKUS">
            <a:extLst>
              <a:ext uri="{FF2B5EF4-FFF2-40B4-BE49-F238E27FC236}">
                <a16:creationId xmlns:a16="http://schemas.microsoft.com/office/drawing/2014/main" id="{17020318-AE4C-4C90-A3C0-339D7D5A6E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9"/>
          <a:stretch/>
        </p:blipFill>
        <p:spPr bwMode="auto">
          <a:xfrm>
            <a:off x="209550" y="6086475"/>
            <a:ext cx="1790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9D3627D-CACB-4DBD-8099-2C43BB522AD0}"/>
              </a:ext>
            </a:extLst>
          </p:cNvPr>
          <p:cNvCxnSpPr/>
          <p:nvPr userDrawn="1"/>
        </p:nvCxnSpPr>
        <p:spPr>
          <a:xfrm>
            <a:off x="309562" y="6038850"/>
            <a:ext cx="115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Ã¼r tu berlin">
            <a:extLst>
              <a:ext uri="{FF2B5EF4-FFF2-40B4-BE49-F238E27FC236}">
                <a16:creationId xmlns:a16="http://schemas.microsoft.com/office/drawing/2014/main" id="{B07E1E6E-8B89-44E2-8607-ABD85C9CB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667" y="6086475"/>
            <a:ext cx="738188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E9FA074-E9F0-4CD8-B928-47EB58AC49B0}"/>
              </a:ext>
            </a:extLst>
          </p:cNvPr>
          <p:cNvSpPr/>
          <p:nvPr userDrawn="1"/>
        </p:nvSpPr>
        <p:spPr>
          <a:xfrm>
            <a:off x="4054061" y="6191577"/>
            <a:ext cx="4083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AI based Context and Sentiment Analysis for Messaging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Nikhil </a:t>
            </a:r>
            <a:r>
              <a:rPr lang="en-US" sz="1400" dirty="0">
                <a:latin typeface="Abadi Extra Light" panose="020B0204020104020204" pitchFamily="34" charset="0"/>
              </a:rPr>
              <a:t>Singh | Johanna </a:t>
            </a:r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Wallner 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D48185-D943-4A0F-9F9B-3106715DC397}"/>
              </a:ext>
            </a:extLst>
          </p:cNvPr>
          <p:cNvSpPr txBox="1"/>
          <p:nvPr userDrawn="1"/>
        </p:nvSpPr>
        <p:spPr>
          <a:xfrm>
            <a:off x="10782300" y="6492875"/>
            <a:ext cx="1409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14D8F17-C492-480F-A57D-370860A3DB2E}" type="slidenum">
              <a:rPr lang="de-DE" sz="1400" smtClean="0">
                <a:latin typeface="Abadi Extra Light" panose="020B0204020104020204" pitchFamily="34" charset="0"/>
              </a:rPr>
              <a:pPr algn="r"/>
              <a:t>‹Nr.›</a:t>
            </a:fld>
            <a:endParaRPr lang="de-DE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entiment-analys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1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28.svg"/><Relationship Id="rId5" Type="http://schemas.openxmlformats.org/officeDocument/2006/relationships/diagramData" Target="../diagrams/data3.xml"/><Relationship Id="rId10" Type="http://schemas.openxmlformats.org/officeDocument/2006/relationships/image" Target="../media/image27.png"/><Relationship Id="rId4" Type="http://schemas.openxmlformats.org/officeDocument/2006/relationships/image" Target="../media/image5.sv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99AB3-196C-4887-8D4F-8DF8742D6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AI based Context and Sentiment Analysis for Messaging</a:t>
            </a:r>
            <a:endParaRPr lang="de-DE" dirty="0">
              <a:latin typeface="Abadi Extra Light" panose="020B0204020104020204" pitchFamily="34" charset="0"/>
            </a:endParaRPr>
          </a:p>
        </p:txBody>
      </p:sp>
      <p:pic>
        <p:nvPicPr>
          <p:cNvPr id="8" name="Picture 2" descr="https://devopedia.org/images/article/105/6387.1532706595.png">
            <a:extLst>
              <a:ext uri="{FF2B5EF4-FFF2-40B4-BE49-F238E27FC236}">
                <a16:creationId xmlns:a16="http://schemas.microsoft.com/office/drawing/2014/main" id="{EF925AF4-BE6E-48FE-AB22-B1C6A2338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2" b="31780"/>
          <a:stretch/>
        </p:blipFill>
        <p:spPr>
          <a:xfrm>
            <a:off x="2926193" y="3739107"/>
            <a:ext cx="6524549" cy="15138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271F1-EE9C-4308-9E90-6EBC748E38EE}"/>
              </a:ext>
            </a:extLst>
          </p:cNvPr>
          <p:cNvSpPr txBox="1"/>
          <p:nvPr/>
        </p:nvSpPr>
        <p:spPr>
          <a:xfrm>
            <a:off x="6583680" y="5706287"/>
            <a:ext cx="541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hlinkClick r:id="rId3"/>
              </a:rPr>
              <a:t>https://devopedia.org/sentiment-analysis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55EE05-D2BD-4E1D-8384-92188CBE97B9}"/>
              </a:ext>
            </a:extLst>
          </p:cNvPr>
          <p:cNvSpPr/>
          <p:nvPr/>
        </p:nvSpPr>
        <p:spPr>
          <a:xfrm>
            <a:off x="3457575" y="6267450"/>
            <a:ext cx="52197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4EF6B4-D15A-44D0-9A1D-CD76AC471E7B}"/>
              </a:ext>
            </a:extLst>
          </p:cNvPr>
          <p:cNvSpPr/>
          <p:nvPr/>
        </p:nvSpPr>
        <p:spPr>
          <a:xfrm>
            <a:off x="4054061" y="6191577"/>
            <a:ext cx="4083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AI based Context and Sentiment Analysis for Messaging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Nikhil </a:t>
            </a:r>
            <a:r>
              <a:rPr lang="en-US" sz="1400" dirty="0">
                <a:latin typeface="Abadi Extra Light" panose="020B0204020104020204" pitchFamily="34" charset="0"/>
              </a:rPr>
              <a:t>Singh | Johanna </a:t>
            </a:r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Wallner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975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5BDFB-919F-4F8D-9E80-D31251743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97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0147-B4E3-4E43-A831-4576D70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8" name="Grafik 7" descr="Karte mit Ortsmarkierung">
            <a:extLst>
              <a:ext uri="{FF2B5EF4-FFF2-40B4-BE49-F238E27FC236}">
                <a16:creationId xmlns:a16="http://schemas.microsoft.com/office/drawing/2014/main" id="{A808E70B-C5CC-4507-AFBE-08471CAF3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197642"/>
            <a:ext cx="914400" cy="914400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F2B2613-DAD0-4093-A40F-E62E3E9D7787}"/>
              </a:ext>
            </a:extLst>
          </p:cNvPr>
          <p:cNvGraphicFramePr/>
          <p:nvPr/>
        </p:nvGraphicFramePr>
        <p:xfrm>
          <a:off x="3214688" y="1650380"/>
          <a:ext cx="8046118" cy="403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59F054A-8008-4627-BD1A-777ACDB74854}"/>
              </a:ext>
            </a:extLst>
          </p:cNvPr>
          <p:cNvSpPr/>
          <p:nvPr/>
        </p:nvSpPr>
        <p:spPr>
          <a:xfrm>
            <a:off x="520700" y="3229636"/>
            <a:ext cx="1993106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93CA8-787A-411E-902B-445BFBB04583}"/>
              </a:ext>
            </a:extLst>
          </p:cNvPr>
          <p:cNvSpPr txBox="1"/>
          <p:nvPr/>
        </p:nvSpPr>
        <p:spPr>
          <a:xfrm>
            <a:off x="520701" y="3432918"/>
            <a:ext cx="1993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Build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chat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application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Pfeil: nach unten gekrümmt 5">
            <a:extLst>
              <a:ext uri="{FF2B5EF4-FFF2-40B4-BE49-F238E27FC236}">
                <a16:creationId xmlns:a16="http://schemas.microsoft.com/office/drawing/2014/main" id="{2D4C5E83-C7F5-4D92-B649-88A7EEA5CAE3}"/>
              </a:ext>
            </a:extLst>
          </p:cNvPr>
          <p:cNvSpPr/>
          <p:nvPr/>
        </p:nvSpPr>
        <p:spPr>
          <a:xfrm rot="3491912" flipH="1">
            <a:off x="10680001" y="4194193"/>
            <a:ext cx="142929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6E724D-FC4A-4773-AC9A-18D2E5B0B0F0}"/>
              </a:ext>
            </a:extLst>
          </p:cNvPr>
          <p:cNvSpPr/>
          <p:nvPr/>
        </p:nvSpPr>
        <p:spPr>
          <a:xfrm>
            <a:off x="1838991" y="4790016"/>
            <a:ext cx="2587545" cy="101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2E2695-5F6B-4676-B4CB-54BAA6270130}"/>
              </a:ext>
            </a:extLst>
          </p:cNvPr>
          <p:cNvSpPr txBox="1"/>
          <p:nvPr/>
        </p:nvSpPr>
        <p:spPr>
          <a:xfrm>
            <a:off x="1838991" y="4772226"/>
            <a:ext cx="2587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Connect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model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and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Additionszeichen 8">
            <a:extLst>
              <a:ext uri="{FF2B5EF4-FFF2-40B4-BE49-F238E27FC236}">
                <a16:creationId xmlns:a16="http://schemas.microsoft.com/office/drawing/2014/main" id="{818ED652-2AE7-42D9-928E-C48FC7250F76}"/>
              </a:ext>
            </a:extLst>
          </p:cNvPr>
          <p:cNvSpPr/>
          <p:nvPr/>
        </p:nvSpPr>
        <p:spPr>
          <a:xfrm>
            <a:off x="3050838" y="3841048"/>
            <a:ext cx="698619" cy="718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5D42B23-4A9B-41D3-B609-6B03B0A6BA49}"/>
              </a:ext>
            </a:extLst>
          </p:cNvPr>
          <p:cNvCxnSpPr>
            <a:stCxn id="9" idx="1"/>
            <a:endCxn id="16" idx="0"/>
          </p:cNvCxnSpPr>
          <p:nvPr/>
        </p:nvCxnSpPr>
        <p:spPr>
          <a:xfrm flipH="1">
            <a:off x="3132764" y="4464418"/>
            <a:ext cx="267384" cy="3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88A196C-7CE2-4FCA-A8D9-4AD0975AE15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513807" y="3909972"/>
            <a:ext cx="629633" cy="29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8215D4-984D-4564-9DEB-A78D945CD50E}"/>
              </a:ext>
            </a:extLst>
          </p:cNvPr>
          <p:cNvCxnSpPr>
            <a:endCxn id="9" idx="0"/>
          </p:cNvCxnSpPr>
          <p:nvPr/>
        </p:nvCxnSpPr>
        <p:spPr>
          <a:xfrm flipH="1">
            <a:off x="3656855" y="4196080"/>
            <a:ext cx="629633" cy="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E763FF4A-E429-4517-A12B-1D389C7CEBB7}"/>
              </a:ext>
            </a:extLst>
          </p:cNvPr>
          <p:cNvSpPr/>
          <p:nvPr/>
        </p:nvSpPr>
        <p:spPr>
          <a:xfrm>
            <a:off x="848537" y="4411295"/>
            <a:ext cx="11161325" cy="1480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4A332E1-1389-4689-BB2A-75A2F21B2FF0}"/>
              </a:ext>
            </a:extLst>
          </p:cNvPr>
          <p:cNvSpPr/>
          <p:nvPr/>
        </p:nvSpPr>
        <p:spPr>
          <a:xfrm>
            <a:off x="848538" y="1503748"/>
            <a:ext cx="11161324" cy="2776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ECFB8-E6FF-42B3-A308-5ABA9DAB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1026" name="Picture 2" descr="https://upload.wikimedia.org/wikipedia/commons/thumb/f/f8/Python_logo_and_wordmark.svg/2000px-Python_logo_and_wordmark.svg.png">
            <a:extLst>
              <a:ext uri="{FF2B5EF4-FFF2-40B4-BE49-F238E27FC236}">
                <a16:creationId xmlns:a16="http://schemas.microsoft.com/office/drawing/2014/main" id="{947255D4-DE38-419D-8306-204048D0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21" y="1800805"/>
            <a:ext cx="3901960" cy="11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pandas logo">
            <a:extLst>
              <a:ext uri="{FF2B5EF4-FFF2-40B4-BE49-F238E27FC236}">
                <a16:creationId xmlns:a16="http://schemas.microsoft.com/office/drawing/2014/main" id="{C054DB59-AE9F-4DC7-924B-913C223C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23" y="3417062"/>
            <a:ext cx="2085278" cy="4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1/1a/NumPy_logo.svg/1280px-NumPy_logo.svg.png">
            <a:extLst>
              <a:ext uri="{FF2B5EF4-FFF2-40B4-BE49-F238E27FC236}">
                <a16:creationId xmlns:a16="http://schemas.microsoft.com/office/drawing/2014/main" id="{4ABB3B23-D6A1-4D29-9E48-5D253BE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54" y="3211656"/>
            <a:ext cx="1615372" cy="6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3BEF8-A5F9-4186-B6F9-BC46ECA734FA}"/>
              </a:ext>
            </a:extLst>
          </p:cNvPr>
          <p:cNvCxnSpPr>
            <a:stCxn id="1030" idx="0"/>
            <a:endCxn id="1026" idx="2"/>
          </p:cNvCxnSpPr>
          <p:nvPr/>
        </p:nvCxnSpPr>
        <p:spPr>
          <a:xfrm flipV="1">
            <a:off x="3534840" y="2957675"/>
            <a:ext cx="1250261" cy="2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A9BB31-26E5-4F9E-BDDC-6BD1832C08ED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>
            <a:off x="4785101" y="2957675"/>
            <a:ext cx="1772861" cy="45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ildergebnis fÃ¼r tensorflow logo">
            <a:extLst>
              <a:ext uri="{FF2B5EF4-FFF2-40B4-BE49-F238E27FC236}">
                <a16:creationId xmlns:a16="http://schemas.microsoft.com/office/drawing/2014/main" id="{C5C0F829-CAA1-4AA6-9A3F-219A93674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17199" r="18262" b="16498"/>
          <a:stretch/>
        </p:blipFill>
        <p:spPr bwMode="auto">
          <a:xfrm>
            <a:off x="8560282" y="2379240"/>
            <a:ext cx="2164485" cy="12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django logo">
            <a:extLst>
              <a:ext uri="{FF2B5EF4-FFF2-40B4-BE49-F238E27FC236}">
                <a16:creationId xmlns:a16="http://schemas.microsoft.com/office/drawing/2014/main" id="{20B1CC91-837B-4192-AA09-4AD68F05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42" y="4551546"/>
            <a:ext cx="3471193" cy="120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EB6C65-C680-43D3-B79C-03988E525609}"/>
              </a:ext>
            </a:extLst>
          </p:cNvPr>
          <p:cNvSpPr txBox="1"/>
          <p:nvPr/>
        </p:nvSpPr>
        <p:spPr>
          <a:xfrm>
            <a:off x="144702" y="1488688"/>
            <a:ext cx="553998" cy="2776653"/>
          </a:xfrm>
          <a:prstGeom prst="rect">
            <a:avLst/>
          </a:prstGeom>
          <a:solidFill>
            <a:srgbClr val="4A66AC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03E47EB-1211-4585-B3D0-3BE7CEEAF132}"/>
              </a:ext>
            </a:extLst>
          </p:cNvPr>
          <p:cNvSpPr txBox="1"/>
          <p:nvPr/>
        </p:nvSpPr>
        <p:spPr>
          <a:xfrm>
            <a:off x="140057" y="4406567"/>
            <a:ext cx="553998" cy="1480276"/>
          </a:xfrm>
          <a:prstGeom prst="rect">
            <a:avLst/>
          </a:prstGeom>
          <a:solidFill>
            <a:srgbClr val="4A66AC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Chat App</a:t>
            </a:r>
          </a:p>
        </p:txBody>
      </p:sp>
      <p:pic>
        <p:nvPicPr>
          <p:cNvPr id="5" name="Grafik 4" descr="Werkzeug">
            <a:extLst>
              <a:ext uri="{FF2B5EF4-FFF2-40B4-BE49-F238E27FC236}">
                <a16:creationId xmlns:a16="http://schemas.microsoft.com/office/drawing/2014/main" id="{C74CF3BD-60AD-4972-B95E-E631B3A5D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506" y="151930"/>
            <a:ext cx="914400" cy="91440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FBFE96B-E287-4D8C-A8F3-0B3A0A379827}"/>
              </a:ext>
            </a:extLst>
          </p:cNvPr>
          <p:cNvCxnSpPr>
            <a:cxnSpLocks/>
            <a:stCxn id="1026" idx="2"/>
            <a:endCxn id="1032" idx="1"/>
          </p:cNvCxnSpPr>
          <p:nvPr/>
        </p:nvCxnSpPr>
        <p:spPr>
          <a:xfrm>
            <a:off x="4785101" y="2957675"/>
            <a:ext cx="3775181" cy="5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5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03634-7E3F-4C72-989B-F7D8980B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DD256-6CDA-4E4D-A9BC-F90CBB1A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627187"/>
            <a:ext cx="5862320" cy="4221163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thread-style forum transcripts crawled from MySpace.com</a:t>
            </a:r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moving window of 10 posts to capture context</a:t>
            </a:r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 Two classes: </a:t>
            </a:r>
            <a:r>
              <a:rPr lang="en-US" dirty="0" err="1"/>
              <a:t>cyberbulling</a:t>
            </a:r>
            <a:r>
              <a:rPr lang="en-US" dirty="0"/>
              <a:t> present? Yes/No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D54E70-6094-4D5B-BEE7-FF5E9A018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2"/>
          <a:stretch/>
        </p:blipFill>
        <p:spPr>
          <a:xfrm>
            <a:off x="341312" y="1930399"/>
            <a:ext cx="4905375" cy="3463925"/>
          </a:xfrm>
          <a:prstGeom prst="rect">
            <a:avLst/>
          </a:prstGeom>
        </p:spPr>
      </p:pic>
      <p:pic>
        <p:nvPicPr>
          <p:cNvPr id="5" name="Grafik 4" descr="Tabelle">
            <a:extLst>
              <a:ext uri="{FF2B5EF4-FFF2-40B4-BE49-F238E27FC236}">
                <a16:creationId xmlns:a16="http://schemas.microsoft.com/office/drawing/2014/main" id="{8B06697F-D314-4C3D-9056-188867C45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" y="197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435A8-1895-4D9A-B50F-F95BD0B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INPUT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11F5F2-0E51-42A2-B42B-9F5A760F577D}"/>
              </a:ext>
            </a:extLst>
          </p:cNvPr>
          <p:cNvCxnSpPr>
            <a:cxnSpLocks/>
          </p:cNvCxnSpPr>
          <p:nvPr/>
        </p:nvCxnSpPr>
        <p:spPr>
          <a:xfrm>
            <a:off x="3093719" y="2571413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8C7FC26-6577-4C2E-8F54-6955867A1D3C}"/>
              </a:ext>
            </a:extLst>
          </p:cNvPr>
          <p:cNvSpPr txBox="1"/>
          <p:nvPr/>
        </p:nvSpPr>
        <p:spPr>
          <a:xfrm>
            <a:off x="4047993" y="1723238"/>
            <a:ext cx="2764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badi Extra Light" panose="020B0204020104020204" pitchFamily="34" charset="0"/>
              </a:rPr>
              <a:t>11 Excel-files </a:t>
            </a:r>
            <a:r>
              <a:rPr lang="de-DE" sz="2800" dirty="0" err="1">
                <a:latin typeface="Abadi Extra Light" panose="020B0204020104020204" pitchFamily="34" charset="0"/>
              </a:rPr>
              <a:t>with</a:t>
            </a:r>
            <a:r>
              <a:rPr lang="de-DE" sz="2800" dirty="0"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latin typeface="Abadi Extra Light" panose="020B0204020104020204" pitchFamily="34" charset="0"/>
              </a:rPr>
              <a:t>labels</a:t>
            </a:r>
            <a:r>
              <a:rPr lang="de-DE" sz="2800" dirty="0"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latin typeface="Abadi Extra Light" panose="020B0204020104020204" pitchFamily="34" charset="0"/>
              </a:rPr>
              <a:t>for</a:t>
            </a:r>
            <a:r>
              <a:rPr lang="de-DE" sz="2800" dirty="0"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latin typeface="Abadi Extra Light" panose="020B0204020104020204" pitchFamily="34" charset="0"/>
              </a:rPr>
              <a:t>each</a:t>
            </a:r>
            <a:r>
              <a:rPr lang="de-DE" sz="2800" dirty="0">
                <a:latin typeface="Abadi Extra Light" panose="020B0204020104020204" pitchFamily="34" charset="0"/>
              </a:rPr>
              <a:t> XML-file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51F6E4A-620A-4255-9041-5FCFAF0F11D8}"/>
              </a:ext>
            </a:extLst>
          </p:cNvPr>
          <p:cNvCxnSpPr>
            <a:cxnSpLocks/>
          </p:cNvCxnSpPr>
          <p:nvPr/>
        </p:nvCxnSpPr>
        <p:spPr>
          <a:xfrm>
            <a:off x="3093719" y="4481493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648CE3-69DB-412B-90BA-D147993BC418}"/>
              </a:ext>
            </a:extLst>
          </p:cNvPr>
          <p:cNvSpPr txBox="1"/>
          <p:nvPr/>
        </p:nvSpPr>
        <p:spPr>
          <a:xfrm>
            <a:off x="4047993" y="3791355"/>
            <a:ext cx="2764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badi Extra Light" panose="020B0204020104020204" pitchFamily="34" charset="0"/>
              </a:rPr>
              <a:t>2.048 XML-files </a:t>
            </a:r>
            <a:r>
              <a:rPr lang="de-DE" sz="2800" dirty="0" err="1">
                <a:latin typeface="Abadi Extra Light" panose="020B0204020104020204" pitchFamily="34" charset="0"/>
              </a:rPr>
              <a:t>with</a:t>
            </a:r>
            <a:r>
              <a:rPr lang="de-DE" sz="2800" dirty="0"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latin typeface="Abadi Extra Light" panose="020B0204020104020204" pitchFamily="34" charset="0"/>
              </a:rPr>
              <a:t>one</a:t>
            </a:r>
            <a:r>
              <a:rPr lang="de-DE" sz="2800" dirty="0">
                <a:latin typeface="Abadi Extra Light" panose="020B0204020104020204" pitchFamily="34" charset="0"/>
              </a:rPr>
              <a:t> 10-post-window </a:t>
            </a:r>
            <a:r>
              <a:rPr lang="de-DE" sz="2800" dirty="0" err="1">
                <a:latin typeface="Abadi Extra Light" panose="020B0204020104020204" pitchFamily="34" charset="0"/>
              </a:rPr>
              <a:t>each</a:t>
            </a:r>
            <a:endParaRPr lang="de-DE" sz="2800" dirty="0">
              <a:latin typeface="Abadi Extra Light" panose="020B020402010402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8C3D0F0-3FC3-4397-9260-EE2AD9B2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47" y="1683442"/>
            <a:ext cx="1314450" cy="18954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9DA522-CEFA-4281-81A3-61E85527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9" y="3674408"/>
            <a:ext cx="1219200" cy="181927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06537B-7052-4194-B863-21AB723775EE}"/>
              </a:ext>
            </a:extLst>
          </p:cNvPr>
          <p:cNvCxnSpPr>
            <a:cxnSpLocks/>
          </p:cNvCxnSpPr>
          <p:nvPr/>
        </p:nvCxnSpPr>
        <p:spPr>
          <a:xfrm>
            <a:off x="7249159" y="2544396"/>
            <a:ext cx="1168400" cy="62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1C5C14F-EF2D-4360-81D4-99921F94E53A}"/>
              </a:ext>
            </a:extLst>
          </p:cNvPr>
          <p:cNvCxnSpPr>
            <a:cxnSpLocks/>
          </p:cNvCxnSpPr>
          <p:nvPr/>
        </p:nvCxnSpPr>
        <p:spPr>
          <a:xfrm flipV="1">
            <a:off x="7330439" y="3764709"/>
            <a:ext cx="1087120" cy="69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DE82E08-A5C4-4F15-BDA6-362809BDFA98}"/>
              </a:ext>
            </a:extLst>
          </p:cNvPr>
          <p:cNvSpPr txBox="1"/>
          <p:nvPr/>
        </p:nvSpPr>
        <p:spPr>
          <a:xfrm>
            <a:off x="8589512" y="3167390"/>
            <a:ext cx="3094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badi Extra Light" panose="020B0204020104020204" pitchFamily="34" charset="0"/>
              </a:rPr>
              <a:t>Posts </a:t>
            </a:r>
            <a:r>
              <a:rPr lang="de-DE" sz="3200" dirty="0" err="1">
                <a:latin typeface="Abadi Extra Light" panose="020B0204020104020204" pitchFamily="34" charset="0"/>
              </a:rPr>
              <a:t>with</a:t>
            </a:r>
            <a:r>
              <a:rPr lang="de-DE" sz="3200" dirty="0">
                <a:latin typeface="Abadi Extra Light" panose="020B0204020104020204" pitchFamily="34" charset="0"/>
              </a:rPr>
              <a:t> </a:t>
            </a:r>
            <a:r>
              <a:rPr lang="de-DE" sz="3200" dirty="0" err="1">
                <a:latin typeface="Abadi Extra Light" panose="020B0204020104020204" pitchFamily="34" charset="0"/>
              </a:rPr>
              <a:t>labels</a:t>
            </a:r>
            <a:endParaRPr lang="de-DE" sz="3200" dirty="0">
              <a:latin typeface="Abadi Extra Light" panose="020B0204020104020204" pitchFamily="34" charset="0"/>
            </a:endParaRPr>
          </a:p>
        </p:txBody>
      </p:sp>
      <p:pic>
        <p:nvPicPr>
          <p:cNvPr id="4" name="Grafik 3" descr="USB">
            <a:extLst>
              <a:ext uri="{FF2B5EF4-FFF2-40B4-BE49-F238E27FC236}">
                <a16:creationId xmlns:a16="http://schemas.microsoft.com/office/drawing/2014/main" id="{71DD21AA-AE57-47DA-B987-7D32D1909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59" y="190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C743-B8C9-403E-9D15-FF04F95A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PREPROCESSING</a:t>
            </a:r>
          </a:p>
        </p:txBody>
      </p:sp>
      <p:pic>
        <p:nvPicPr>
          <p:cNvPr id="5" name="Grafik 4" descr="Chevron Pfeile">
            <a:extLst>
              <a:ext uri="{FF2B5EF4-FFF2-40B4-BE49-F238E27FC236}">
                <a16:creationId xmlns:a16="http://schemas.microsoft.com/office/drawing/2014/main" id="{C36B85C6-0A02-4E8E-B18B-BE09E42B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120" y="178592"/>
            <a:ext cx="914400" cy="914400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4E72C8F-9DF8-4523-8C28-D5973CCB8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990613"/>
              </p:ext>
            </p:extLst>
          </p:nvPr>
        </p:nvGraphicFramePr>
        <p:xfrm>
          <a:off x="579120" y="1485900"/>
          <a:ext cx="11186160" cy="409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834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41F8-A255-4131-BC39-8AECB887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pic>
        <p:nvPicPr>
          <p:cNvPr id="5" name="Inhaltsplatzhalter 4" descr="Geöffnetes Buch">
            <a:extLst>
              <a:ext uri="{FF2B5EF4-FFF2-40B4-BE49-F238E27FC236}">
                <a16:creationId xmlns:a16="http://schemas.microsoft.com/office/drawing/2014/main" id="{6BB9485C-F1B8-4746-A343-0DEE9016E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280569"/>
            <a:ext cx="914400" cy="914400"/>
          </a:xfrm>
        </p:spPr>
      </p:pic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7436324B-CF28-428B-BC36-88095E626B5E}"/>
              </a:ext>
            </a:extLst>
          </p:cNvPr>
          <p:cNvSpPr txBox="1">
            <a:spLocks/>
          </p:cNvSpPr>
          <p:nvPr/>
        </p:nvSpPr>
        <p:spPr>
          <a:xfrm>
            <a:off x="838199" y="1457325"/>
            <a:ext cx="10515599" cy="439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3200" dirty="0" err="1"/>
              <a:t>From</a:t>
            </a:r>
            <a:r>
              <a:rPr lang="de-DE" sz="3200" dirty="0"/>
              <a:t>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results</a:t>
            </a:r>
            <a:r>
              <a:rPr lang="de-DE" sz="32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3200" b="1" dirty="0" err="1"/>
              <a:t>Tensorflow</a:t>
            </a:r>
            <a:r>
              <a:rPr lang="de-DE" sz="3200" b="1" dirty="0"/>
              <a:t> </a:t>
            </a:r>
            <a:r>
              <a:rPr lang="de-DE" sz="3200" b="1" dirty="0" err="1"/>
              <a:t>VocabularyProcessor</a:t>
            </a:r>
            <a:endParaRPr lang="de-DE" sz="32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3200" dirty="0" err="1"/>
              <a:t>has</a:t>
            </a:r>
            <a:r>
              <a:rPr lang="de-DE" sz="3200" dirty="0"/>
              <a:t> a </a:t>
            </a:r>
            <a:r>
              <a:rPr lang="de-DE" sz="3200" dirty="0" err="1"/>
              <a:t>better</a:t>
            </a:r>
            <a:r>
              <a:rPr lang="de-DE" sz="3200" dirty="0"/>
              <a:t> </a:t>
            </a:r>
            <a:r>
              <a:rPr lang="de-DE" sz="3200" dirty="0" err="1"/>
              <a:t>accuracy</a:t>
            </a:r>
            <a:r>
              <a:rPr lang="de-DE" sz="3200" dirty="0"/>
              <a:t> </a:t>
            </a:r>
            <a:r>
              <a:rPr lang="de-DE" sz="3200" dirty="0" err="1"/>
              <a:t>than</a:t>
            </a:r>
            <a:endParaRPr lang="de-DE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3200" b="1" dirty="0" err="1"/>
              <a:t>GloVe</a:t>
            </a:r>
            <a:r>
              <a:rPr lang="de-DE" sz="3200" b="1" dirty="0"/>
              <a:t> Word Embedding</a:t>
            </a:r>
          </a:p>
        </p:txBody>
      </p:sp>
      <p:pic>
        <p:nvPicPr>
          <p:cNvPr id="4" name="Grafik 3" descr="Geöffnetes Buch">
            <a:extLst>
              <a:ext uri="{FF2B5EF4-FFF2-40B4-BE49-F238E27FC236}">
                <a16:creationId xmlns:a16="http://schemas.microsoft.com/office/drawing/2014/main" id="{58CA2CAF-1407-498C-84F9-B354CE16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" y="178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4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86F4-243C-46C5-81BC-7167CFFE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 HYPERPARAMETERS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192C78-BE7D-4FAE-8B1C-88600AB7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1"/>
            <a:ext cx="10515600" cy="443103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epochs</a:t>
            </a:r>
            <a:r>
              <a:rPr lang="de-DE" dirty="0"/>
              <a:t> = 15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= 20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Adam Optimizer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Dropouts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F45A80E8-FE6B-4865-B108-3C521C47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35" y="197642"/>
            <a:ext cx="914400" cy="914400"/>
          </a:xfrm>
          <a:prstGeom prst="rect">
            <a:avLst/>
          </a:prstGeom>
        </p:spPr>
      </p:pic>
      <p:pic>
        <p:nvPicPr>
          <p:cNvPr id="1028" name="Picture 4" descr="Bildergebnis fÃ¼r hyperparameters">
            <a:extLst>
              <a:ext uri="{FF2B5EF4-FFF2-40B4-BE49-F238E27FC236}">
                <a16:creationId xmlns:a16="http://schemas.microsoft.com/office/drawing/2014/main" id="{EBDA639C-74D0-468E-BA12-2D7EBD1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78" y="1910714"/>
            <a:ext cx="5945091" cy="32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0147-B4E3-4E43-A831-4576D70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8" name="Grafik 7" descr="Karte mit Ortsmarkierung">
            <a:extLst>
              <a:ext uri="{FF2B5EF4-FFF2-40B4-BE49-F238E27FC236}">
                <a16:creationId xmlns:a16="http://schemas.microsoft.com/office/drawing/2014/main" id="{A808E70B-C5CC-4507-AFBE-08471CAF3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197642"/>
            <a:ext cx="914400" cy="914400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F2B2613-DAD0-4093-A40F-E62E3E9D7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999215"/>
              </p:ext>
            </p:extLst>
          </p:nvPr>
        </p:nvGraphicFramePr>
        <p:xfrm>
          <a:off x="3214688" y="1650380"/>
          <a:ext cx="8046118" cy="403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59F054A-8008-4627-BD1A-777ACDB74854}"/>
              </a:ext>
            </a:extLst>
          </p:cNvPr>
          <p:cNvSpPr/>
          <p:nvPr/>
        </p:nvSpPr>
        <p:spPr>
          <a:xfrm>
            <a:off x="520700" y="3229636"/>
            <a:ext cx="1993106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93CA8-787A-411E-902B-445BFBB04583}"/>
              </a:ext>
            </a:extLst>
          </p:cNvPr>
          <p:cNvSpPr txBox="1"/>
          <p:nvPr/>
        </p:nvSpPr>
        <p:spPr>
          <a:xfrm>
            <a:off x="520701" y="3432918"/>
            <a:ext cx="1993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Build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chat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application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Pfeil: nach unten gekrümmt 5">
            <a:extLst>
              <a:ext uri="{FF2B5EF4-FFF2-40B4-BE49-F238E27FC236}">
                <a16:creationId xmlns:a16="http://schemas.microsoft.com/office/drawing/2014/main" id="{2D4C5E83-C7F5-4D92-B649-88A7EEA5CAE3}"/>
              </a:ext>
            </a:extLst>
          </p:cNvPr>
          <p:cNvSpPr/>
          <p:nvPr/>
        </p:nvSpPr>
        <p:spPr>
          <a:xfrm rot="3491912" flipH="1">
            <a:off x="10680001" y="4194193"/>
            <a:ext cx="142929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pic>
        <p:nvPicPr>
          <p:cNvPr id="14" name="Grafik 13" descr="Häkchen">
            <a:extLst>
              <a:ext uri="{FF2B5EF4-FFF2-40B4-BE49-F238E27FC236}">
                <a16:creationId xmlns:a16="http://schemas.microsoft.com/office/drawing/2014/main" id="{BF51677D-BCF0-4895-B24A-45CA5274F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520" y="1629622"/>
            <a:ext cx="914400" cy="914400"/>
          </a:xfrm>
          <a:prstGeom prst="rect">
            <a:avLst/>
          </a:prstGeom>
        </p:spPr>
      </p:pic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24A677D5-0FDC-4065-8029-C3CBCC278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3680" y="2687963"/>
            <a:ext cx="914400" cy="914400"/>
          </a:xfrm>
          <a:prstGeom prst="rect">
            <a:avLst/>
          </a:prstGeom>
        </p:spPr>
      </p:pic>
      <p:pic>
        <p:nvPicPr>
          <p:cNvPr id="18" name="Grafik 17" descr="Häkchen">
            <a:extLst>
              <a:ext uri="{FF2B5EF4-FFF2-40B4-BE49-F238E27FC236}">
                <a16:creationId xmlns:a16="http://schemas.microsoft.com/office/drawing/2014/main" id="{5C129068-9511-4DAA-B5B9-0EB47C7D3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9520" y="3759842"/>
            <a:ext cx="914400" cy="914400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D689D28C-1FE2-4395-866B-9D3287011F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0640" y="4792783"/>
            <a:ext cx="914400" cy="91440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6E724D-FC4A-4773-AC9A-18D2E5B0B0F0}"/>
              </a:ext>
            </a:extLst>
          </p:cNvPr>
          <p:cNvSpPr/>
          <p:nvPr/>
        </p:nvSpPr>
        <p:spPr>
          <a:xfrm>
            <a:off x="1885128" y="4819032"/>
            <a:ext cx="2587545" cy="101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2E2695-5F6B-4676-B4CB-54BAA6270130}"/>
              </a:ext>
            </a:extLst>
          </p:cNvPr>
          <p:cNvSpPr txBox="1"/>
          <p:nvPr/>
        </p:nvSpPr>
        <p:spPr>
          <a:xfrm>
            <a:off x="1885128" y="4801242"/>
            <a:ext cx="2587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Connect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model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and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Additionszeichen 8">
            <a:extLst>
              <a:ext uri="{FF2B5EF4-FFF2-40B4-BE49-F238E27FC236}">
                <a16:creationId xmlns:a16="http://schemas.microsoft.com/office/drawing/2014/main" id="{818ED652-2AE7-42D9-928E-C48FC7250F76}"/>
              </a:ext>
            </a:extLst>
          </p:cNvPr>
          <p:cNvSpPr/>
          <p:nvPr/>
        </p:nvSpPr>
        <p:spPr>
          <a:xfrm>
            <a:off x="3050838" y="3841048"/>
            <a:ext cx="698619" cy="718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5D42B23-4A9B-41D3-B609-6B03B0A6BA49}"/>
              </a:ext>
            </a:extLst>
          </p:cNvPr>
          <p:cNvCxnSpPr>
            <a:stCxn id="9" idx="1"/>
            <a:endCxn id="16" idx="0"/>
          </p:cNvCxnSpPr>
          <p:nvPr/>
        </p:nvCxnSpPr>
        <p:spPr>
          <a:xfrm flipH="1">
            <a:off x="3178901" y="4464418"/>
            <a:ext cx="221247" cy="33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88A196C-7CE2-4FCA-A8D9-4AD0975AE15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513807" y="3909972"/>
            <a:ext cx="629633" cy="29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8215D4-984D-4564-9DEB-A78D945CD50E}"/>
              </a:ext>
            </a:extLst>
          </p:cNvPr>
          <p:cNvCxnSpPr>
            <a:endCxn id="9" idx="0"/>
          </p:cNvCxnSpPr>
          <p:nvPr/>
        </p:nvCxnSpPr>
        <p:spPr>
          <a:xfrm flipH="1">
            <a:off x="3656855" y="4196080"/>
            <a:ext cx="629633" cy="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53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Abadi Extra Light</vt:lpstr>
      <vt:lpstr>Arial</vt:lpstr>
      <vt:lpstr>Calibri</vt:lpstr>
      <vt:lpstr>Symbol</vt:lpstr>
      <vt:lpstr>Office</vt:lpstr>
      <vt:lpstr>AI based Context and Sentiment Analysis for Messaging</vt:lpstr>
      <vt:lpstr>TASKS</vt:lpstr>
      <vt:lpstr>TOOLS</vt:lpstr>
      <vt:lpstr>DATASET</vt:lpstr>
      <vt:lpstr>DATA INPUT</vt:lpstr>
      <vt:lpstr>DATA PREPROCESSING</vt:lpstr>
      <vt:lpstr>WORD EMBEDDING</vt:lpstr>
      <vt:lpstr>LSTM HYPERPARAMETERS</vt:lpstr>
      <vt:lpstr>TASKS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Context and Sentiment Analysis for Messaging</dc:title>
  <dc:creator>Johanna Wallner</dc:creator>
  <cp:lastModifiedBy>Johanna Wallner</cp:lastModifiedBy>
  <cp:revision>77</cp:revision>
  <dcterms:created xsi:type="dcterms:W3CDTF">2019-05-06T05:44:58Z</dcterms:created>
  <dcterms:modified xsi:type="dcterms:W3CDTF">2019-06-11T11:19:09Z</dcterms:modified>
</cp:coreProperties>
</file>