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9" r:id="rId4"/>
    <p:sldId id="271" r:id="rId5"/>
    <p:sldId id="272" r:id="rId6"/>
    <p:sldId id="276" r:id="rId7"/>
    <p:sldId id="273" r:id="rId8"/>
    <p:sldId id="274" r:id="rId9"/>
    <p:sldId id="27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Wallner" initials="JW" lastIdx="1" clrIdx="0">
    <p:extLst>
      <p:ext uri="{19B8F6BF-5375-455C-9EA6-DF929625EA0E}">
        <p15:presenceInfo xmlns:p15="http://schemas.microsoft.com/office/powerpoint/2012/main" userId="13fc8cb37e66d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FA9"/>
    <a:srgbClr val="297FD5"/>
    <a:srgbClr val="629DD1"/>
    <a:srgbClr val="4A66AC"/>
    <a:srgbClr val="07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42" autoAdjust="0"/>
  </p:normalViewPr>
  <p:slideViewPr>
    <p:cSldViewPr snapToGrid="0">
      <p:cViewPr>
        <p:scale>
          <a:sx n="50" d="100"/>
          <a:sy n="50" d="100"/>
        </p:scale>
        <p:origin x="12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661E0-673B-4C0F-AFCF-27E6CAB53F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97CF76-E1A0-420B-9D75-DECC93A854A7}">
      <dgm:prSet phldrT="[Text]"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Obtain</a:t>
          </a:r>
          <a:r>
            <a:rPr lang="de-DE" sz="2700" dirty="0">
              <a:latin typeface="Abadi Extra Light" panose="020B0204020104020204" pitchFamily="34" charset="0"/>
            </a:rPr>
            <a:t> Dataset </a:t>
          </a:r>
        </a:p>
      </dgm:t>
    </dgm:pt>
    <dgm:pt modelId="{083C8DB4-19C9-42EA-996A-8E51FB42FAF4}" type="parTrans" cxnId="{7028803A-8BC1-496C-9053-96E2857DF7DC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BCFDFE17-B533-4E3C-A40A-D218A9F19458}" type="sibTrans" cxnId="{7028803A-8BC1-496C-9053-96E2857DF7DC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CFBA6992-FD74-4798-B923-BA86170FF93C}">
      <dgm:prSet custT="1"/>
      <dgm:spPr/>
      <dgm:t>
        <a:bodyPr/>
        <a:lstStyle/>
        <a:p>
          <a:pPr algn="ctr"/>
          <a:r>
            <a:rPr lang="de-DE" sz="2700" dirty="0">
              <a:latin typeface="Abadi Extra Light" panose="020B0204020104020204" pitchFamily="34" charset="0"/>
            </a:rPr>
            <a:t>Clean + </a:t>
          </a:r>
          <a:r>
            <a:rPr lang="de-DE" sz="2700" dirty="0" err="1">
              <a:latin typeface="Abadi Extra Light" panose="020B0204020104020204" pitchFamily="34" charset="0"/>
            </a:rPr>
            <a:t>preprocess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49A47DC2-B169-4096-8E58-9F1095D90BCD}" type="parTrans" cxnId="{CEA8A181-5D6D-415E-A3CD-605A880D2DB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16D485C-2128-4A8F-B75E-1672A1C42E76}" type="sibTrans" cxnId="{CEA8A181-5D6D-415E-A3CD-605A880D2DB4}">
      <dgm:prSet custT="1"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2F655B67-5EFB-4AD2-A3B2-E0F401E8AA16}">
      <dgm:prSet custT="1"/>
      <dgm:spPr/>
      <dgm:t>
        <a:bodyPr/>
        <a:lstStyle/>
        <a:p>
          <a:pPr algn="r"/>
          <a:r>
            <a:rPr lang="de-DE" sz="2700" dirty="0">
              <a:latin typeface="Abadi Extra Light" panose="020B0204020104020204" pitchFamily="34" charset="0"/>
            </a:rPr>
            <a:t>Test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r>
            <a:rPr lang="de-DE" sz="2700" dirty="0">
              <a:latin typeface="Abadi Extra Light" panose="020B0204020104020204" pitchFamily="34" charset="0"/>
            </a:rPr>
            <a:t> + </a:t>
          </a:r>
          <a:r>
            <a:rPr lang="de-DE" sz="2700" dirty="0" err="1">
              <a:latin typeface="Abadi Extra Light" panose="020B0204020104020204" pitchFamily="34" charset="0"/>
            </a:rPr>
            <a:t>evaluate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the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results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DAE40B22-A348-4F87-95BB-4AC178298504}" type="par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5B7DEF24-7792-4A00-80AE-F97203B34A69}" type="sibTrans" cxnId="{79191E33-D393-43FB-BB17-731C9D6B4F04}">
      <dgm:prSet/>
      <dgm:spPr/>
      <dgm:t>
        <a:bodyPr/>
        <a:lstStyle/>
        <a:p>
          <a:pPr algn="ctr"/>
          <a:endParaRPr lang="de-DE" sz="2700">
            <a:latin typeface="Abadi Extra Light" panose="020B0204020104020204" pitchFamily="34" charset="0"/>
          </a:endParaRPr>
        </a:p>
      </dgm:t>
    </dgm:pt>
    <dgm:pt modelId="{6CFC8ABC-98A3-4F38-A913-DE2383B5082B}">
      <dgm:prSet custT="1"/>
      <dgm:spPr/>
      <dgm:t>
        <a:bodyPr/>
        <a:lstStyle/>
        <a:p>
          <a:pPr algn="ctr"/>
          <a:r>
            <a:rPr lang="de-DE" sz="2700" dirty="0" err="1">
              <a:latin typeface="Abadi Extra Light" panose="020B0204020104020204" pitchFamily="34" charset="0"/>
            </a:rPr>
            <a:t>Build</a:t>
          </a:r>
          <a:r>
            <a:rPr lang="de-DE" sz="2700" dirty="0">
              <a:latin typeface="Abadi Extra Light" panose="020B0204020104020204" pitchFamily="34" charset="0"/>
            </a:rPr>
            <a:t> </a:t>
          </a:r>
          <a:r>
            <a:rPr lang="de-DE" sz="2700" dirty="0" err="1">
              <a:latin typeface="Abadi Extra Light" panose="020B0204020104020204" pitchFamily="34" charset="0"/>
            </a:rPr>
            <a:t>model</a:t>
          </a:r>
          <a:endParaRPr lang="de-DE" sz="2700" dirty="0">
            <a:latin typeface="Abadi Extra Light" panose="020B0204020104020204" pitchFamily="34" charset="0"/>
          </a:endParaRPr>
        </a:p>
      </dgm:t>
    </dgm:pt>
    <dgm:pt modelId="{85A48810-E774-440D-9C8E-DBF7D8216C06}" type="parTrans" cxnId="{9DBA9DD7-01EE-44B1-9B82-D5E771619674}">
      <dgm:prSet/>
      <dgm:spPr/>
      <dgm:t>
        <a:bodyPr/>
        <a:lstStyle/>
        <a:p>
          <a:pPr algn="ctr"/>
          <a:endParaRPr lang="de-DE" sz="2700"/>
        </a:p>
      </dgm:t>
    </dgm:pt>
    <dgm:pt modelId="{AF520FD3-554F-49F0-8025-1CF66A5A284D}" type="sibTrans" cxnId="{9DBA9DD7-01EE-44B1-9B82-D5E771619674}">
      <dgm:prSet custT="1"/>
      <dgm:spPr/>
      <dgm:t>
        <a:bodyPr/>
        <a:lstStyle/>
        <a:p>
          <a:pPr algn="ctr"/>
          <a:endParaRPr lang="de-DE" sz="2700"/>
        </a:p>
      </dgm:t>
    </dgm:pt>
    <dgm:pt modelId="{F561BB5F-9192-4B57-948C-6CBB9F5DC13F}" type="pres">
      <dgm:prSet presAssocID="{95F661E0-673B-4C0F-AFCF-27E6CAB53F68}" presName="outerComposite" presStyleCnt="0">
        <dgm:presLayoutVars>
          <dgm:chMax val="5"/>
          <dgm:dir/>
          <dgm:resizeHandles val="exact"/>
        </dgm:presLayoutVars>
      </dgm:prSet>
      <dgm:spPr/>
    </dgm:pt>
    <dgm:pt modelId="{59E5B200-189B-4482-BB8C-F285F218CBE1}" type="pres">
      <dgm:prSet presAssocID="{95F661E0-673B-4C0F-AFCF-27E6CAB53F68}" presName="dummyMaxCanvas" presStyleCnt="0">
        <dgm:presLayoutVars/>
      </dgm:prSet>
      <dgm:spPr/>
    </dgm:pt>
    <dgm:pt modelId="{14829B85-E7EE-4341-BEB0-C12264C38E13}" type="pres">
      <dgm:prSet presAssocID="{95F661E0-673B-4C0F-AFCF-27E6CAB53F68}" presName="FourNodes_1" presStyleLbl="node1" presStyleIdx="0" presStyleCnt="4">
        <dgm:presLayoutVars>
          <dgm:bulletEnabled val="1"/>
        </dgm:presLayoutVars>
      </dgm:prSet>
      <dgm:spPr/>
    </dgm:pt>
    <dgm:pt modelId="{82A5B02C-3B12-447B-ACF8-9CB642BA95F1}" type="pres">
      <dgm:prSet presAssocID="{95F661E0-673B-4C0F-AFCF-27E6CAB53F68}" presName="FourNodes_2" presStyleLbl="node1" presStyleIdx="1" presStyleCnt="4">
        <dgm:presLayoutVars>
          <dgm:bulletEnabled val="1"/>
        </dgm:presLayoutVars>
      </dgm:prSet>
      <dgm:spPr/>
    </dgm:pt>
    <dgm:pt modelId="{4F486CB1-73DB-41FE-B341-0057D5664D03}" type="pres">
      <dgm:prSet presAssocID="{95F661E0-673B-4C0F-AFCF-27E6CAB53F68}" presName="FourNodes_3" presStyleLbl="node1" presStyleIdx="2" presStyleCnt="4">
        <dgm:presLayoutVars>
          <dgm:bulletEnabled val="1"/>
        </dgm:presLayoutVars>
      </dgm:prSet>
      <dgm:spPr/>
    </dgm:pt>
    <dgm:pt modelId="{F72C75F5-57EC-41B4-AF58-CF35144E058D}" type="pres">
      <dgm:prSet presAssocID="{95F661E0-673B-4C0F-AFCF-27E6CAB53F68}" presName="FourNodes_4" presStyleLbl="node1" presStyleIdx="3" presStyleCnt="4">
        <dgm:presLayoutVars>
          <dgm:bulletEnabled val="1"/>
        </dgm:presLayoutVars>
      </dgm:prSet>
      <dgm:spPr/>
    </dgm:pt>
    <dgm:pt modelId="{97415B02-B5AB-4765-B8E8-E6C8057E36C0}" type="pres">
      <dgm:prSet presAssocID="{95F661E0-673B-4C0F-AFCF-27E6CAB53F68}" presName="FourConn_1-2" presStyleLbl="fgAccFollowNode1" presStyleIdx="0" presStyleCnt="3">
        <dgm:presLayoutVars>
          <dgm:bulletEnabled val="1"/>
        </dgm:presLayoutVars>
      </dgm:prSet>
      <dgm:spPr/>
    </dgm:pt>
    <dgm:pt modelId="{75CE95EF-E0E3-45DF-B3A6-5D9BDAC847D1}" type="pres">
      <dgm:prSet presAssocID="{95F661E0-673B-4C0F-AFCF-27E6CAB53F68}" presName="FourConn_2-3" presStyleLbl="fgAccFollowNode1" presStyleIdx="1" presStyleCnt="3">
        <dgm:presLayoutVars>
          <dgm:bulletEnabled val="1"/>
        </dgm:presLayoutVars>
      </dgm:prSet>
      <dgm:spPr/>
    </dgm:pt>
    <dgm:pt modelId="{E4876C07-9007-4B17-9BFA-68CA49A23679}" type="pres">
      <dgm:prSet presAssocID="{95F661E0-673B-4C0F-AFCF-27E6CAB53F68}" presName="FourConn_3-4" presStyleLbl="fgAccFollowNode1" presStyleIdx="2" presStyleCnt="3">
        <dgm:presLayoutVars>
          <dgm:bulletEnabled val="1"/>
        </dgm:presLayoutVars>
      </dgm:prSet>
      <dgm:spPr/>
    </dgm:pt>
    <dgm:pt modelId="{498024ED-9C8D-40B0-B496-FFBC078C4696}" type="pres">
      <dgm:prSet presAssocID="{95F661E0-673B-4C0F-AFCF-27E6CAB53F68}" presName="FourNodes_1_text" presStyleLbl="node1" presStyleIdx="3" presStyleCnt="4">
        <dgm:presLayoutVars>
          <dgm:bulletEnabled val="1"/>
        </dgm:presLayoutVars>
      </dgm:prSet>
      <dgm:spPr/>
    </dgm:pt>
    <dgm:pt modelId="{89DEEE26-5A83-4E5F-B8D4-EFD756151D90}" type="pres">
      <dgm:prSet presAssocID="{95F661E0-673B-4C0F-AFCF-27E6CAB53F68}" presName="FourNodes_2_text" presStyleLbl="node1" presStyleIdx="3" presStyleCnt="4">
        <dgm:presLayoutVars>
          <dgm:bulletEnabled val="1"/>
        </dgm:presLayoutVars>
      </dgm:prSet>
      <dgm:spPr/>
    </dgm:pt>
    <dgm:pt modelId="{A2EFA9A2-4797-472D-A850-F04378FB40A1}" type="pres">
      <dgm:prSet presAssocID="{95F661E0-673B-4C0F-AFCF-27E6CAB53F68}" presName="FourNodes_3_text" presStyleLbl="node1" presStyleIdx="3" presStyleCnt="4">
        <dgm:presLayoutVars>
          <dgm:bulletEnabled val="1"/>
        </dgm:presLayoutVars>
      </dgm:prSet>
      <dgm:spPr/>
    </dgm:pt>
    <dgm:pt modelId="{69B59819-81F5-4BA9-9C98-CB504368D1CA}" type="pres">
      <dgm:prSet presAssocID="{95F661E0-673B-4C0F-AFCF-27E6CAB53F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902001-84DA-4255-88C9-A0ACC0FF5A27}" type="presOf" srcId="{2F655B67-5EFB-4AD2-A3B2-E0F401E8AA16}" destId="{F72C75F5-57EC-41B4-AF58-CF35144E058D}" srcOrd="0" destOrd="0" presId="urn:microsoft.com/office/officeart/2005/8/layout/vProcess5"/>
    <dgm:cxn modelId="{F9CB3706-7286-4114-9D03-B26EB0604C3E}" type="presOf" srcId="{95F661E0-673B-4C0F-AFCF-27E6CAB53F68}" destId="{F561BB5F-9192-4B57-948C-6CBB9F5DC13F}" srcOrd="0" destOrd="0" presId="urn:microsoft.com/office/officeart/2005/8/layout/vProcess5"/>
    <dgm:cxn modelId="{6DEC4708-F206-4D92-AB7B-65B797AA90C6}" type="presOf" srcId="{E197CF76-E1A0-420B-9D75-DECC93A854A7}" destId="{14829B85-E7EE-4341-BEB0-C12264C38E13}" srcOrd="0" destOrd="0" presId="urn:microsoft.com/office/officeart/2005/8/layout/vProcess5"/>
    <dgm:cxn modelId="{56618328-AD6C-49A9-924A-A5D9C967350D}" type="presOf" srcId="{6CFC8ABC-98A3-4F38-A913-DE2383B5082B}" destId="{A2EFA9A2-4797-472D-A850-F04378FB40A1}" srcOrd="1" destOrd="0" presId="urn:microsoft.com/office/officeart/2005/8/layout/vProcess5"/>
    <dgm:cxn modelId="{4064152E-4ACD-43B3-B35A-84A844A5A7BF}" type="presOf" srcId="{2F655B67-5EFB-4AD2-A3B2-E0F401E8AA16}" destId="{69B59819-81F5-4BA9-9C98-CB504368D1CA}" srcOrd="1" destOrd="0" presId="urn:microsoft.com/office/officeart/2005/8/layout/vProcess5"/>
    <dgm:cxn modelId="{79191E33-D393-43FB-BB17-731C9D6B4F04}" srcId="{95F661E0-673B-4C0F-AFCF-27E6CAB53F68}" destId="{2F655B67-5EFB-4AD2-A3B2-E0F401E8AA16}" srcOrd="3" destOrd="0" parTransId="{DAE40B22-A348-4F87-95BB-4AC178298504}" sibTransId="{5B7DEF24-7792-4A00-80AE-F97203B34A69}"/>
    <dgm:cxn modelId="{7028803A-8BC1-496C-9053-96E2857DF7DC}" srcId="{95F661E0-673B-4C0F-AFCF-27E6CAB53F68}" destId="{E197CF76-E1A0-420B-9D75-DECC93A854A7}" srcOrd="0" destOrd="0" parTransId="{083C8DB4-19C9-42EA-996A-8E51FB42FAF4}" sibTransId="{BCFDFE17-B533-4E3C-A40A-D218A9F19458}"/>
    <dgm:cxn modelId="{E3C0653C-055B-4882-8884-302C1A37BD1A}" type="presOf" srcId="{BCFDFE17-B533-4E3C-A40A-D218A9F19458}" destId="{97415B02-B5AB-4765-B8E8-E6C8057E36C0}" srcOrd="0" destOrd="0" presId="urn:microsoft.com/office/officeart/2005/8/layout/vProcess5"/>
    <dgm:cxn modelId="{2C3DF96E-FDC3-4FE1-BD66-D547DC4D6839}" type="presOf" srcId="{CFBA6992-FD74-4798-B923-BA86170FF93C}" destId="{82A5B02C-3B12-447B-ACF8-9CB642BA95F1}" srcOrd="0" destOrd="0" presId="urn:microsoft.com/office/officeart/2005/8/layout/vProcess5"/>
    <dgm:cxn modelId="{4DC4AC5A-31E6-4400-A997-B22244728712}" type="presOf" srcId="{CFBA6992-FD74-4798-B923-BA86170FF93C}" destId="{89DEEE26-5A83-4E5F-B8D4-EFD756151D90}" srcOrd="1" destOrd="0" presId="urn:microsoft.com/office/officeart/2005/8/layout/vProcess5"/>
    <dgm:cxn modelId="{CEA8A181-5D6D-415E-A3CD-605A880D2DB4}" srcId="{95F661E0-673B-4C0F-AFCF-27E6CAB53F68}" destId="{CFBA6992-FD74-4798-B923-BA86170FF93C}" srcOrd="1" destOrd="0" parTransId="{49A47DC2-B169-4096-8E58-9F1095D90BCD}" sibTransId="{216D485C-2128-4A8F-B75E-1672A1C42E76}"/>
    <dgm:cxn modelId="{7385B7AD-C573-45B4-95AB-EADF712FE69E}" type="presOf" srcId="{216D485C-2128-4A8F-B75E-1672A1C42E76}" destId="{75CE95EF-E0E3-45DF-B3A6-5D9BDAC847D1}" srcOrd="0" destOrd="0" presId="urn:microsoft.com/office/officeart/2005/8/layout/vProcess5"/>
    <dgm:cxn modelId="{D5434AC5-DCA3-4D20-8CD1-88A400B025B7}" type="presOf" srcId="{6CFC8ABC-98A3-4F38-A913-DE2383B5082B}" destId="{4F486CB1-73DB-41FE-B341-0057D5664D03}" srcOrd="0" destOrd="0" presId="urn:microsoft.com/office/officeart/2005/8/layout/vProcess5"/>
    <dgm:cxn modelId="{9DBA9DD7-01EE-44B1-9B82-D5E771619674}" srcId="{95F661E0-673B-4C0F-AFCF-27E6CAB53F68}" destId="{6CFC8ABC-98A3-4F38-A913-DE2383B5082B}" srcOrd="2" destOrd="0" parTransId="{85A48810-E774-440D-9C8E-DBF7D8216C06}" sibTransId="{AF520FD3-554F-49F0-8025-1CF66A5A284D}"/>
    <dgm:cxn modelId="{DCB86CD8-E094-495B-A476-42E52572107A}" type="presOf" srcId="{AF520FD3-554F-49F0-8025-1CF66A5A284D}" destId="{E4876C07-9007-4B17-9BFA-68CA49A23679}" srcOrd="0" destOrd="0" presId="urn:microsoft.com/office/officeart/2005/8/layout/vProcess5"/>
    <dgm:cxn modelId="{48B5FDE9-8C0D-4AA1-85EC-10CBE0B50E49}" type="presOf" srcId="{E197CF76-E1A0-420B-9D75-DECC93A854A7}" destId="{498024ED-9C8D-40B0-B496-FFBC078C4696}" srcOrd="1" destOrd="0" presId="urn:microsoft.com/office/officeart/2005/8/layout/vProcess5"/>
    <dgm:cxn modelId="{FA0305B0-A3D8-4BF9-8608-7C10CE4E76C2}" type="presParOf" srcId="{F561BB5F-9192-4B57-948C-6CBB9F5DC13F}" destId="{59E5B200-189B-4482-BB8C-F285F218CBE1}" srcOrd="0" destOrd="0" presId="urn:microsoft.com/office/officeart/2005/8/layout/vProcess5"/>
    <dgm:cxn modelId="{09595920-F179-4883-9078-37BCAB1CF7EA}" type="presParOf" srcId="{F561BB5F-9192-4B57-948C-6CBB9F5DC13F}" destId="{14829B85-E7EE-4341-BEB0-C12264C38E13}" srcOrd="1" destOrd="0" presId="urn:microsoft.com/office/officeart/2005/8/layout/vProcess5"/>
    <dgm:cxn modelId="{524639E6-0E50-4F0F-B907-2C2103C87D23}" type="presParOf" srcId="{F561BB5F-9192-4B57-948C-6CBB9F5DC13F}" destId="{82A5B02C-3B12-447B-ACF8-9CB642BA95F1}" srcOrd="2" destOrd="0" presId="urn:microsoft.com/office/officeart/2005/8/layout/vProcess5"/>
    <dgm:cxn modelId="{625C4A7C-2323-405F-A3B9-82F38B111757}" type="presParOf" srcId="{F561BB5F-9192-4B57-948C-6CBB9F5DC13F}" destId="{4F486CB1-73DB-41FE-B341-0057D5664D03}" srcOrd="3" destOrd="0" presId="urn:microsoft.com/office/officeart/2005/8/layout/vProcess5"/>
    <dgm:cxn modelId="{F412A95F-8496-4ACB-846F-B49F9E89E5AD}" type="presParOf" srcId="{F561BB5F-9192-4B57-948C-6CBB9F5DC13F}" destId="{F72C75F5-57EC-41B4-AF58-CF35144E058D}" srcOrd="4" destOrd="0" presId="urn:microsoft.com/office/officeart/2005/8/layout/vProcess5"/>
    <dgm:cxn modelId="{946456F2-4204-4F83-A236-0AC8DF65CDF1}" type="presParOf" srcId="{F561BB5F-9192-4B57-948C-6CBB9F5DC13F}" destId="{97415B02-B5AB-4765-B8E8-E6C8057E36C0}" srcOrd="5" destOrd="0" presId="urn:microsoft.com/office/officeart/2005/8/layout/vProcess5"/>
    <dgm:cxn modelId="{032F3787-555D-4191-A44B-F44253B95745}" type="presParOf" srcId="{F561BB5F-9192-4B57-948C-6CBB9F5DC13F}" destId="{75CE95EF-E0E3-45DF-B3A6-5D9BDAC847D1}" srcOrd="6" destOrd="0" presId="urn:microsoft.com/office/officeart/2005/8/layout/vProcess5"/>
    <dgm:cxn modelId="{56482DB5-7075-4977-884D-8B4D16AD513F}" type="presParOf" srcId="{F561BB5F-9192-4B57-948C-6CBB9F5DC13F}" destId="{E4876C07-9007-4B17-9BFA-68CA49A23679}" srcOrd="7" destOrd="0" presId="urn:microsoft.com/office/officeart/2005/8/layout/vProcess5"/>
    <dgm:cxn modelId="{2942DB58-FB4D-474A-8AD5-5E476F6132AA}" type="presParOf" srcId="{F561BB5F-9192-4B57-948C-6CBB9F5DC13F}" destId="{498024ED-9C8D-40B0-B496-FFBC078C4696}" srcOrd="8" destOrd="0" presId="urn:microsoft.com/office/officeart/2005/8/layout/vProcess5"/>
    <dgm:cxn modelId="{BED49ED0-D2A9-4FAD-8A02-199C9609239E}" type="presParOf" srcId="{F561BB5F-9192-4B57-948C-6CBB9F5DC13F}" destId="{89DEEE26-5A83-4E5F-B8D4-EFD756151D90}" srcOrd="9" destOrd="0" presId="urn:microsoft.com/office/officeart/2005/8/layout/vProcess5"/>
    <dgm:cxn modelId="{20B5B6F0-6E36-43DE-89DD-B72D18596F8E}" type="presParOf" srcId="{F561BB5F-9192-4B57-948C-6CBB9F5DC13F}" destId="{A2EFA9A2-4797-472D-A850-F04378FB40A1}" srcOrd="10" destOrd="0" presId="urn:microsoft.com/office/officeart/2005/8/layout/vProcess5"/>
    <dgm:cxn modelId="{2E90D380-C38E-49FC-9C2D-D785C6086D33}" type="presParOf" srcId="{F561BB5F-9192-4B57-948C-6CBB9F5DC13F}" destId="{69B59819-81F5-4BA9-9C98-CB504368D1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29B85-E7EE-4341-BEB0-C12264C38E13}">
      <dsp:nvSpPr>
        <dsp:cNvPr id="0" name=""/>
        <dsp:cNvSpPr/>
      </dsp:nvSpPr>
      <dsp:spPr>
        <a:xfrm>
          <a:off x="0" y="0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Obtain</a:t>
          </a:r>
          <a:r>
            <a:rPr lang="de-DE" sz="2700" kern="1200" dirty="0">
              <a:latin typeface="Abadi Extra Light" panose="020B0204020104020204" pitchFamily="34" charset="0"/>
            </a:rPr>
            <a:t> Dataset </a:t>
          </a:r>
        </a:p>
      </dsp:txBody>
      <dsp:txXfrm>
        <a:off x="26007" y="26007"/>
        <a:ext cx="5403717" cy="835915"/>
      </dsp:txXfrm>
    </dsp:sp>
    <dsp:sp modelId="{82A5B02C-3B12-447B-ACF8-9CB642BA95F1}">
      <dsp:nvSpPr>
        <dsp:cNvPr id="0" name=""/>
        <dsp:cNvSpPr/>
      </dsp:nvSpPr>
      <dsp:spPr>
        <a:xfrm>
          <a:off x="539089" y="1049371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Clean + </a:t>
          </a:r>
          <a:r>
            <a:rPr lang="de-DE" sz="2700" kern="1200" dirty="0" err="1">
              <a:latin typeface="Abadi Extra Light" panose="020B0204020104020204" pitchFamily="34" charset="0"/>
            </a:rPr>
            <a:t>preprocess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565096" y="1075378"/>
        <a:ext cx="5268636" cy="835915"/>
      </dsp:txXfrm>
    </dsp:sp>
    <dsp:sp modelId="{4F486CB1-73DB-41FE-B341-0057D5664D03}">
      <dsp:nvSpPr>
        <dsp:cNvPr id="0" name=""/>
        <dsp:cNvSpPr/>
      </dsp:nvSpPr>
      <dsp:spPr>
        <a:xfrm>
          <a:off x="1070133" y="2098743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latin typeface="Abadi Extra Light" panose="020B0204020104020204" pitchFamily="34" charset="0"/>
            </a:rPr>
            <a:t>Build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096140" y="2124750"/>
        <a:ext cx="5276682" cy="835915"/>
      </dsp:txXfrm>
    </dsp:sp>
    <dsp:sp modelId="{F72C75F5-57EC-41B4-AF58-CF35144E058D}">
      <dsp:nvSpPr>
        <dsp:cNvPr id="0" name=""/>
        <dsp:cNvSpPr/>
      </dsp:nvSpPr>
      <dsp:spPr>
        <a:xfrm>
          <a:off x="1609223" y="3148115"/>
          <a:ext cx="6436894" cy="887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latin typeface="Abadi Extra Light" panose="020B0204020104020204" pitchFamily="34" charset="0"/>
            </a:rPr>
            <a:t>Test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model</a:t>
          </a:r>
          <a:r>
            <a:rPr lang="de-DE" sz="2700" kern="1200" dirty="0">
              <a:latin typeface="Abadi Extra Light" panose="020B0204020104020204" pitchFamily="34" charset="0"/>
            </a:rPr>
            <a:t> + </a:t>
          </a:r>
          <a:r>
            <a:rPr lang="de-DE" sz="2700" kern="1200" dirty="0" err="1">
              <a:latin typeface="Abadi Extra Light" panose="020B0204020104020204" pitchFamily="34" charset="0"/>
            </a:rPr>
            <a:t>evaluate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the</a:t>
          </a:r>
          <a:r>
            <a:rPr lang="de-DE" sz="2700" kern="1200" dirty="0">
              <a:latin typeface="Abadi Extra Light" panose="020B0204020104020204" pitchFamily="34" charset="0"/>
            </a:rPr>
            <a:t> </a:t>
          </a:r>
          <a:r>
            <a:rPr lang="de-DE" sz="2700" kern="1200" dirty="0" err="1">
              <a:latin typeface="Abadi Extra Light" panose="020B0204020104020204" pitchFamily="34" charset="0"/>
            </a:rPr>
            <a:t>results</a:t>
          </a:r>
          <a:endParaRPr lang="de-DE" sz="2700" kern="1200" dirty="0">
            <a:latin typeface="Abadi Extra Light" panose="020B0204020104020204" pitchFamily="34" charset="0"/>
          </a:endParaRPr>
        </a:p>
      </dsp:txBody>
      <dsp:txXfrm>
        <a:off x="1635230" y="3174122"/>
        <a:ext cx="5268636" cy="835915"/>
      </dsp:txXfrm>
    </dsp:sp>
    <dsp:sp modelId="{97415B02-B5AB-4765-B8E8-E6C8057E36C0}">
      <dsp:nvSpPr>
        <dsp:cNvPr id="0" name=""/>
        <dsp:cNvSpPr/>
      </dsp:nvSpPr>
      <dsp:spPr>
        <a:xfrm>
          <a:off x="5859739" y="680073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5989599" y="680073"/>
        <a:ext cx="317434" cy="434308"/>
      </dsp:txXfrm>
    </dsp:sp>
    <dsp:sp modelId="{75CE95EF-E0E3-45DF-B3A6-5D9BDAC847D1}">
      <dsp:nvSpPr>
        <dsp:cNvPr id="0" name=""/>
        <dsp:cNvSpPr/>
      </dsp:nvSpPr>
      <dsp:spPr>
        <a:xfrm>
          <a:off x="6398829" y="1729445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>
            <a:latin typeface="Abadi Extra Light" panose="020B0204020104020204" pitchFamily="34" charset="0"/>
          </a:endParaRPr>
        </a:p>
      </dsp:txBody>
      <dsp:txXfrm>
        <a:off x="6528689" y="1729445"/>
        <a:ext cx="317434" cy="434308"/>
      </dsp:txXfrm>
    </dsp:sp>
    <dsp:sp modelId="{E4876C07-9007-4B17-9BFA-68CA49A23679}">
      <dsp:nvSpPr>
        <dsp:cNvPr id="0" name=""/>
        <dsp:cNvSpPr/>
      </dsp:nvSpPr>
      <dsp:spPr>
        <a:xfrm>
          <a:off x="6929873" y="2778816"/>
          <a:ext cx="577154" cy="577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7059733" y="2778816"/>
        <a:ext cx="317434" cy="43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CFB5-C7CF-49A3-ADD0-083174DB204F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467F-4F77-4A80-A452-0077A3F4B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Processing: Extract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, </a:t>
            </a:r>
            <a:r>
              <a:rPr lang="de-DE" dirty="0" err="1"/>
              <a:t>Equalise</a:t>
            </a:r>
            <a:r>
              <a:rPr lang="de-DE" dirty="0"/>
              <a:t>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(Word Embedding)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5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 the epochs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Decreased the batch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is an adaptive learning rate optimization algorithm that’s been designed specifically for training deep neural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randomly drop components of neural network (outputs) from a layer of neural network. So each layer more neurons are forced to learn the multiple characteristics of the neural network.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8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1E94ED-77EF-40C4-B4B6-6088C48F9D6A}"/>
              </a:ext>
            </a:extLst>
          </p:cNvPr>
          <p:cNvSpPr/>
          <p:nvPr userDrawn="1"/>
        </p:nvSpPr>
        <p:spPr>
          <a:xfrm>
            <a:off x="0" y="1122363"/>
            <a:ext cx="12192001" cy="2387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4BD42-1C3B-43ED-B3EE-53FB36F0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64BFF-2182-4690-A4D0-095C6A1E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6E1D3-8F5E-472E-9F0C-48363AEA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70C93-CE39-4D51-B79B-74704D1F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7786-67D4-45E6-9DB6-4A6F2A5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C70C55-8D9F-42C0-9CAE-73FABE9B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A6960-F19C-418E-9FD1-C85D72D8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D7B7-2492-4423-920F-33ED8F1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A6833-54B8-4B0E-8A2A-F0A25CD5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9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07417B-9B42-49B8-BE57-E4614A50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C6806-AD62-4EBD-BA8E-32759664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0A055-9C05-42A8-B010-78BD9A9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AE638-2E5B-4D92-BF23-9CD3CB7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DADD1-A4B3-48AC-8B1A-8788B8CB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3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AB11FBB-4118-4409-8E5A-AE18D4CD6178}"/>
              </a:ext>
            </a:extLst>
          </p:cNvPr>
          <p:cNvSpPr/>
          <p:nvPr userDrawn="1"/>
        </p:nvSpPr>
        <p:spPr>
          <a:xfrm>
            <a:off x="-1" y="-7940"/>
            <a:ext cx="12192001" cy="13255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1370-AAA0-4F5B-8DE6-DA1F184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178592"/>
            <a:ext cx="9591674" cy="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1F0A6-96E5-4E47-8BEE-254D46E5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7"/>
            <a:ext cx="10515600" cy="4221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4EED6-A874-4081-A525-2F13827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B62D1-7F25-4DAA-84DB-E0B8092F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F2FDE-8841-40CA-9AC7-D71135F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CA6A-2490-4052-B3B3-32DB188B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0FD4B-5714-4254-9D36-4710BE77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2EA03-1871-46DB-A515-D9A371C6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113E-DDD6-454F-BE99-526F1CC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D5918-57AD-4D83-835F-AEBDF1C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1160B-8EC8-472F-B682-503BCCB4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FD-04ED-4F39-AF6C-B106130A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3CB57-251F-4DD1-81E9-0431CC17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9BC91-9E34-474A-9815-D4998C3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FF6C75-3777-4DB1-BFDB-F28CD8DF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D82B5-981B-418E-B9EF-F5994B1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CCA9-6ABA-403A-9F02-AEEA01BE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97812-21FD-4994-8EBC-AD54E800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82E7D-936A-4FBB-BED0-73631C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A5B62-FCBC-40F9-BE4D-D307793A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4A865-0605-4D69-B9F0-FECE8835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5ADD1E-99A3-4C81-BF6B-2D49DB2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39962-6180-4942-A30B-D5935CF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78CA71-01FE-4D99-9B1E-826A959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06BB1-169F-4E99-8E8F-2FF6A3D7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3C10BC-B202-49BF-88DD-6CE323C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AB601-9A95-40DA-AB65-8DF464B3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E9E4CE-494D-4E40-AD4E-1822A4C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5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737E4-B2B7-4ED4-A224-3C320E2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3C3AF-E2A2-45E4-93FF-78FE933A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8D02B2-7FF9-4CA9-B371-8DC76B7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1471F-E343-4253-A2BC-D5C1D9B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457C9-288C-4765-8B98-5FDCB52E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60285-4ED9-4A0B-A9BC-571A04E7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50DC-AA34-47B3-BC40-33FF9B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77DBE-8DDF-4D8F-AD62-229EC2E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9FFEA-3D64-49D0-9447-81E869D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2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11F5A-3875-4AA7-AB05-2D8957A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B2EB27-F27A-417C-8A3D-D2690CE1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38AC3-297F-4A98-988E-36AFBF4A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8503-87EE-441D-8100-721BB554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F0F1E-FCBB-4B51-BC79-EFBEF29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31F52-C7EC-4CCF-92F5-2CA9B0E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7CA1E-01CE-4BEF-97FB-3A2106C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532A7-0335-4148-B009-385AEA33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26" name="Picture 2" descr="Logo. Fraunhofer FOKUS">
            <a:extLst>
              <a:ext uri="{FF2B5EF4-FFF2-40B4-BE49-F238E27FC236}">
                <a16:creationId xmlns:a16="http://schemas.microsoft.com/office/drawing/2014/main" id="{17020318-AE4C-4C90-A3C0-339D7D5A6E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9"/>
          <a:stretch/>
        </p:blipFill>
        <p:spPr bwMode="auto">
          <a:xfrm>
            <a:off x="209550" y="6086475"/>
            <a:ext cx="1790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9D3627D-CACB-4DBD-8099-2C43BB522AD0}"/>
              </a:ext>
            </a:extLst>
          </p:cNvPr>
          <p:cNvCxnSpPr/>
          <p:nvPr userDrawn="1"/>
        </p:nvCxnSpPr>
        <p:spPr>
          <a:xfrm>
            <a:off x="309562" y="6038850"/>
            <a:ext cx="115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Ã¼r tu berlin">
            <a:extLst>
              <a:ext uri="{FF2B5EF4-FFF2-40B4-BE49-F238E27FC236}">
                <a16:creationId xmlns:a16="http://schemas.microsoft.com/office/drawing/2014/main" id="{B07E1E6E-8B89-44E2-8607-ABD85C9CB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667" y="6086475"/>
            <a:ext cx="738188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E9FA074-E9F0-4CD8-B928-47EB58AC49B0}"/>
              </a:ext>
            </a:extLst>
          </p:cNvPr>
          <p:cNvSpPr/>
          <p:nvPr userDrawn="1"/>
        </p:nvSpPr>
        <p:spPr>
          <a:xfrm>
            <a:off x="4054061" y="6191577"/>
            <a:ext cx="4083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AI based Context and Sentiment Analysis for Messaging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Nikhil </a:t>
            </a:r>
            <a:r>
              <a:rPr lang="en-US" sz="1400" dirty="0">
                <a:latin typeface="Abadi Extra Light" panose="020B0204020104020204" pitchFamily="34" charset="0"/>
              </a:rPr>
              <a:t>Singh | Johanna </a:t>
            </a:r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Wallner 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D48185-D943-4A0F-9F9B-3106715DC397}"/>
              </a:ext>
            </a:extLst>
          </p:cNvPr>
          <p:cNvSpPr txBox="1"/>
          <p:nvPr userDrawn="1"/>
        </p:nvSpPr>
        <p:spPr>
          <a:xfrm>
            <a:off x="10782300" y="6492875"/>
            <a:ext cx="1409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14D8F17-C492-480F-A57D-370860A3DB2E}" type="slidenum">
              <a:rPr lang="de-DE" sz="1400" smtClean="0">
                <a:latin typeface="Abadi Extra Light" panose="020B0204020104020204" pitchFamily="34" charset="0"/>
              </a:rPr>
              <a:pPr algn="r"/>
              <a:t>‹Nr.›</a:t>
            </a:fld>
            <a:endParaRPr lang="de-DE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entiment-analys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sv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99AB3-196C-4887-8D4F-8DF8742D6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AI based Context and Sentiment Analysis for Messaging</a:t>
            </a:r>
            <a:endParaRPr lang="de-DE" dirty="0">
              <a:latin typeface="Abadi Extra Light" panose="020B0204020104020204" pitchFamily="34" charset="0"/>
            </a:endParaRPr>
          </a:p>
        </p:txBody>
      </p:sp>
      <p:pic>
        <p:nvPicPr>
          <p:cNvPr id="8" name="Picture 2" descr="https://devopedia.org/images/article/105/6387.1532706595.png">
            <a:extLst>
              <a:ext uri="{FF2B5EF4-FFF2-40B4-BE49-F238E27FC236}">
                <a16:creationId xmlns:a16="http://schemas.microsoft.com/office/drawing/2014/main" id="{EF925AF4-BE6E-48FE-AB22-B1C6A2338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2" b="31780"/>
          <a:stretch/>
        </p:blipFill>
        <p:spPr>
          <a:xfrm>
            <a:off x="2926193" y="3739107"/>
            <a:ext cx="6524549" cy="15138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271F1-EE9C-4308-9E90-6EBC748E38EE}"/>
              </a:ext>
            </a:extLst>
          </p:cNvPr>
          <p:cNvSpPr txBox="1"/>
          <p:nvPr/>
        </p:nvSpPr>
        <p:spPr>
          <a:xfrm>
            <a:off x="6583680" y="5706287"/>
            <a:ext cx="541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hlinkClick r:id="rId3"/>
              </a:rPr>
              <a:t>https://devopedia.org/sentiment-analysis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55EE05-D2BD-4E1D-8384-92188CBE97B9}"/>
              </a:ext>
            </a:extLst>
          </p:cNvPr>
          <p:cNvSpPr/>
          <p:nvPr/>
        </p:nvSpPr>
        <p:spPr>
          <a:xfrm>
            <a:off x="3457575" y="6267450"/>
            <a:ext cx="52197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4EF6B4-D15A-44D0-9A1D-CD76AC471E7B}"/>
              </a:ext>
            </a:extLst>
          </p:cNvPr>
          <p:cNvSpPr/>
          <p:nvPr/>
        </p:nvSpPr>
        <p:spPr>
          <a:xfrm>
            <a:off x="4054061" y="6191577"/>
            <a:ext cx="4083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AI based Context and Sentiment Analysis for Messaging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Nikhil </a:t>
            </a:r>
            <a:r>
              <a:rPr lang="en-US" sz="1400" dirty="0">
                <a:latin typeface="Abadi Extra Light" panose="020B0204020104020204" pitchFamily="34" charset="0"/>
              </a:rPr>
              <a:t>Singh | Johanna </a:t>
            </a:r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Wallner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975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5BDFB-919F-4F8D-9E80-D31251743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97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0147-B4E3-4E43-A831-4576D70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8" name="Grafik 7" descr="Karte mit Ortsmarkierung">
            <a:extLst>
              <a:ext uri="{FF2B5EF4-FFF2-40B4-BE49-F238E27FC236}">
                <a16:creationId xmlns:a16="http://schemas.microsoft.com/office/drawing/2014/main" id="{A808E70B-C5CC-4507-AFBE-08471CAF3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0" y="197642"/>
            <a:ext cx="914400" cy="914400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F2B2613-DAD0-4093-A40F-E62E3E9D7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999215"/>
              </p:ext>
            </p:extLst>
          </p:nvPr>
        </p:nvGraphicFramePr>
        <p:xfrm>
          <a:off x="3214688" y="1650380"/>
          <a:ext cx="8046118" cy="403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59F054A-8008-4627-BD1A-777ACDB74854}"/>
              </a:ext>
            </a:extLst>
          </p:cNvPr>
          <p:cNvSpPr/>
          <p:nvPr/>
        </p:nvSpPr>
        <p:spPr>
          <a:xfrm>
            <a:off x="520700" y="3229636"/>
            <a:ext cx="1993106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93CA8-787A-411E-902B-445BFBB04583}"/>
              </a:ext>
            </a:extLst>
          </p:cNvPr>
          <p:cNvSpPr txBox="1"/>
          <p:nvPr/>
        </p:nvSpPr>
        <p:spPr>
          <a:xfrm>
            <a:off x="520701" y="3432918"/>
            <a:ext cx="1993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Build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chat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application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Pfeil: nach unten gekrümmt 5">
            <a:extLst>
              <a:ext uri="{FF2B5EF4-FFF2-40B4-BE49-F238E27FC236}">
                <a16:creationId xmlns:a16="http://schemas.microsoft.com/office/drawing/2014/main" id="{2D4C5E83-C7F5-4D92-B649-88A7EEA5CAE3}"/>
              </a:ext>
            </a:extLst>
          </p:cNvPr>
          <p:cNvSpPr/>
          <p:nvPr/>
        </p:nvSpPr>
        <p:spPr>
          <a:xfrm rot="3491912" flipH="1">
            <a:off x="10680001" y="4194193"/>
            <a:ext cx="142929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pic>
        <p:nvPicPr>
          <p:cNvPr id="14" name="Grafik 13" descr="Häkchen">
            <a:extLst>
              <a:ext uri="{FF2B5EF4-FFF2-40B4-BE49-F238E27FC236}">
                <a16:creationId xmlns:a16="http://schemas.microsoft.com/office/drawing/2014/main" id="{BF51677D-BCF0-4895-B24A-45CA5274F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520" y="1629622"/>
            <a:ext cx="914400" cy="914400"/>
          </a:xfrm>
          <a:prstGeom prst="rect">
            <a:avLst/>
          </a:prstGeom>
        </p:spPr>
      </p:pic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24A677D5-0FDC-4065-8029-C3CBCC278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3680" y="2687963"/>
            <a:ext cx="914400" cy="914400"/>
          </a:xfrm>
          <a:prstGeom prst="rect">
            <a:avLst/>
          </a:prstGeom>
        </p:spPr>
      </p:pic>
      <p:pic>
        <p:nvPicPr>
          <p:cNvPr id="18" name="Grafik 17" descr="Häkchen">
            <a:extLst>
              <a:ext uri="{FF2B5EF4-FFF2-40B4-BE49-F238E27FC236}">
                <a16:creationId xmlns:a16="http://schemas.microsoft.com/office/drawing/2014/main" id="{5C129068-9511-4DAA-B5B9-0EB47C7D30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9520" y="3759842"/>
            <a:ext cx="914400" cy="914400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D689D28C-1FE2-4395-866B-9D3287011F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0640" y="4792783"/>
            <a:ext cx="914400" cy="91440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6E724D-FC4A-4773-AC9A-18D2E5B0B0F0}"/>
              </a:ext>
            </a:extLst>
          </p:cNvPr>
          <p:cNvSpPr/>
          <p:nvPr/>
        </p:nvSpPr>
        <p:spPr>
          <a:xfrm>
            <a:off x="1885128" y="4819032"/>
            <a:ext cx="2587545" cy="101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2E2695-5F6B-4676-B4CB-54BAA6270130}"/>
              </a:ext>
            </a:extLst>
          </p:cNvPr>
          <p:cNvSpPr txBox="1"/>
          <p:nvPr/>
        </p:nvSpPr>
        <p:spPr>
          <a:xfrm>
            <a:off x="1885128" y="4801242"/>
            <a:ext cx="2587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Connect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model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and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app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Additionszeichen 8">
            <a:extLst>
              <a:ext uri="{FF2B5EF4-FFF2-40B4-BE49-F238E27FC236}">
                <a16:creationId xmlns:a16="http://schemas.microsoft.com/office/drawing/2014/main" id="{818ED652-2AE7-42D9-928E-C48FC7250F76}"/>
              </a:ext>
            </a:extLst>
          </p:cNvPr>
          <p:cNvSpPr/>
          <p:nvPr/>
        </p:nvSpPr>
        <p:spPr>
          <a:xfrm>
            <a:off x="3050838" y="3841048"/>
            <a:ext cx="698619" cy="718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5D42B23-4A9B-41D3-B609-6B03B0A6BA49}"/>
              </a:ext>
            </a:extLst>
          </p:cNvPr>
          <p:cNvCxnSpPr>
            <a:stCxn id="9" idx="1"/>
            <a:endCxn id="16" idx="0"/>
          </p:cNvCxnSpPr>
          <p:nvPr/>
        </p:nvCxnSpPr>
        <p:spPr>
          <a:xfrm flipH="1">
            <a:off x="3178901" y="4464418"/>
            <a:ext cx="221247" cy="33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88A196C-7CE2-4FCA-A8D9-4AD0975AE15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513807" y="3909972"/>
            <a:ext cx="629633" cy="29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8215D4-984D-4564-9DEB-A78D945CD50E}"/>
              </a:ext>
            </a:extLst>
          </p:cNvPr>
          <p:cNvCxnSpPr>
            <a:endCxn id="9" idx="0"/>
          </p:cNvCxnSpPr>
          <p:nvPr/>
        </p:nvCxnSpPr>
        <p:spPr>
          <a:xfrm flipH="1">
            <a:off x="3656855" y="4196080"/>
            <a:ext cx="629633" cy="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0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hyperparameters">
            <a:extLst>
              <a:ext uri="{FF2B5EF4-FFF2-40B4-BE49-F238E27FC236}">
                <a16:creationId xmlns:a16="http://schemas.microsoft.com/office/drawing/2014/main" id="{EBDA639C-74D0-468E-BA12-2D7EBD1E2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2"/>
          <a:stretch/>
        </p:blipFill>
        <p:spPr bwMode="auto">
          <a:xfrm>
            <a:off x="5157606" y="2057400"/>
            <a:ext cx="6755548" cy="31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1686F4-243C-46C5-81BC-7167CFFE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TUNING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192C78-BE7D-4FAE-8B1C-88600AB7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1"/>
            <a:ext cx="10515600" cy="443103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epochs</a:t>
            </a:r>
            <a:r>
              <a:rPr lang="de-DE" dirty="0"/>
              <a:t> = 30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=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Adam Optimizer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Dropouts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F45A80E8-FE6B-4865-B108-3C521C47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35" y="197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C40D-48E3-471C-BDEC-CC35893D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CHAT APP</a:t>
            </a:r>
          </a:p>
        </p:txBody>
      </p:sp>
      <p:pic>
        <p:nvPicPr>
          <p:cNvPr id="5" name="Picture 10" descr="Bildergebnis fÃ¼r django logo">
            <a:extLst>
              <a:ext uri="{FF2B5EF4-FFF2-40B4-BE49-F238E27FC236}">
                <a16:creationId xmlns:a16="http://schemas.microsoft.com/office/drawing/2014/main" id="{0CEF5A68-49FC-44B1-99F3-90280903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0" y="2192790"/>
            <a:ext cx="2861450" cy="9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Ã¼r bootstrap logo">
            <a:extLst>
              <a:ext uri="{FF2B5EF4-FFF2-40B4-BE49-F238E27FC236}">
                <a16:creationId xmlns:a16="http://schemas.microsoft.com/office/drawing/2014/main" id="{762E35E4-A7D2-4689-BA1F-D0B87D91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2" y="3797270"/>
            <a:ext cx="2103460" cy="146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Unterhaltung">
            <a:extLst>
              <a:ext uri="{FF2B5EF4-FFF2-40B4-BE49-F238E27FC236}">
                <a16:creationId xmlns:a16="http://schemas.microsoft.com/office/drawing/2014/main" id="{EEC5F542-F5E9-4B4F-A4D0-1A21D229C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48" y="216692"/>
            <a:ext cx="914400" cy="914400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D345C14-242F-432A-97C3-22F1993997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7375"/>
          <a:stretch/>
        </p:blipFill>
        <p:spPr>
          <a:xfrm>
            <a:off x="5291828" y="2380073"/>
            <a:ext cx="6096000" cy="3580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B142909-EBD3-48EB-8C96-C140A2B8EE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7640"/>
          <a:stretch/>
        </p:blipFill>
        <p:spPr>
          <a:xfrm>
            <a:off x="5291828" y="1578063"/>
            <a:ext cx="6096000" cy="79804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520BE16-4A67-4E7E-BFE1-E1E160D55E5B}"/>
              </a:ext>
            </a:extLst>
          </p:cNvPr>
          <p:cNvSpPr txBox="1"/>
          <p:nvPr/>
        </p:nvSpPr>
        <p:spPr>
          <a:xfrm>
            <a:off x="1537185" y="2935482"/>
            <a:ext cx="141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+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7397221-DA31-4386-9065-D4C2C5599403}"/>
              </a:ext>
            </a:extLst>
          </p:cNvPr>
          <p:cNvSpPr/>
          <p:nvPr/>
        </p:nvSpPr>
        <p:spPr>
          <a:xfrm>
            <a:off x="3450998" y="3177785"/>
            <a:ext cx="744074" cy="681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9D5243A-D89C-413E-A76C-26416B0E63B3}"/>
              </a:ext>
            </a:extLst>
          </p:cNvPr>
          <p:cNvSpPr txBox="1"/>
          <p:nvPr/>
        </p:nvSpPr>
        <p:spPr>
          <a:xfrm>
            <a:off x="4672262" y="1578063"/>
            <a:ext cx="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badi Extra Light" panose="020B0204020104020204" pitchFamily="34" charset="0"/>
              </a:rPr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2BC561-071D-4915-A42F-0F242B325A7F}"/>
              </a:ext>
            </a:extLst>
          </p:cNvPr>
          <p:cNvSpPr txBox="1"/>
          <p:nvPr/>
        </p:nvSpPr>
        <p:spPr>
          <a:xfrm>
            <a:off x="4672263" y="3615637"/>
            <a:ext cx="51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badi Extra Light" panose="020B0204020104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57994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F180-33CF-4B3A-98D9-DA2ECEB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pic>
        <p:nvPicPr>
          <p:cNvPr id="5" name="Inhaltsplatzhalter 4" descr="Lupe">
            <a:extLst>
              <a:ext uri="{FF2B5EF4-FFF2-40B4-BE49-F238E27FC236}">
                <a16:creationId xmlns:a16="http://schemas.microsoft.com/office/drawing/2014/main" id="{8CBE64BC-8CBA-4C04-B0C0-92F723C24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05" y="216692"/>
            <a:ext cx="914400" cy="914400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14B11B0-F0B3-42B6-AABB-4AAA47EAB92F}"/>
              </a:ext>
            </a:extLst>
          </p:cNvPr>
          <p:cNvSpPr txBox="1">
            <a:spLocks/>
          </p:cNvSpPr>
          <p:nvPr/>
        </p:nvSpPr>
        <p:spPr>
          <a:xfrm>
            <a:off x="838200" y="1627187"/>
            <a:ext cx="73152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 MySpace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duplicates</a:t>
            </a:r>
            <a:endParaRPr lang="de-DE" dirty="0"/>
          </a:p>
          <a:p>
            <a:pPr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/>
              <a:t> Dataset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  <a:p>
            <a:pPr>
              <a:lnSpc>
                <a:spcPct val="200000"/>
              </a:lnSpc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2050" name="Picture 2" descr="Bildergebnis fÃ¼r data deep learning">
            <a:extLst>
              <a:ext uri="{FF2B5EF4-FFF2-40B4-BE49-F238E27FC236}">
                <a16:creationId xmlns:a16="http://schemas.microsoft.com/office/drawing/2014/main" id="{12624ED0-97D6-42EF-8666-126B6F3F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11" y="3070057"/>
            <a:ext cx="5281378" cy="27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3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F180-33CF-4B3A-98D9-DA2ECEB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pic>
        <p:nvPicPr>
          <p:cNvPr id="5" name="Inhaltsplatzhalter 4" descr="Lupe">
            <a:extLst>
              <a:ext uri="{FF2B5EF4-FFF2-40B4-BE49-F238E27FC236}">
                <a16:creationId xmlns:a16="http://schemas.microsoft.com/office/drawing/2014/main" id="{8CBE64BC-8CBA-4C04-B0C0-92F723C24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05" y="216692"/>
            <a:ext cx="914400" cy="914400"/>
          </a:xfrm>
        </p:spPr>
      </p:pic>
      <p:pic>
        <p:nvPicPr>
          <p:cNvPr id="4" name="Grafik 3" descr="Ein Bild, das draußen, Text enthält.&#10;&#10;Automatisch generierte Beschreibung">
            <a:extLst>
              <a:ext uri="{FF2B5EF4-FFF2-40B4-BE49-F238E27FC236}">
                <a16:creationId xmlns:a16="http://schemas.microsoft.com/office/drawing/2014/main" id="{84D01656-9B8A-441D-A919-A4E441EEC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0"/>
          <a:stretch/>
        </p:blipFill>
        <p:spPr>
          <a:xfrm>
            <a:off x="220173" y="2143702"/>
            <a:ext cx="11751654" cy="308786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756B834-E373-46F7-A2AE-B6E4C4E7C903}"/>
              </a:ext>
            </a:extLst>
          </p:cNvPr>
          <p:cNvSpPr/>
          <p:nvPr/>
        </p:nvSpPr>
        <p:spPr>
          <a:xfrm>
            <a:off x="1695482" y="3341751"/>
            <a:ext cx="4586179" cy="230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21781E-FA15-43DD-9BED-DB47C246EED1}"/>
              </a:ext>
            </a:extLst>
          </p:cNvPr>
          <p:cNvSpPr/>
          <p:nvPr/>
        </p:nvSpPr>
        <p:spPr>
          <a:xfrm>
            <a:off x="5737396" y="2525335"/>
            <a:ext cx="4586180" cy="230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8725931-6E4C-434D-AA00-C50F3B66C7D2}"/>
              </a:ext>
            </a:extLst>
          </p:cNvPr>
          <p:cNvSpPr/>
          <p:nvPr/>
        </p:nvSpPr>
        <p:spPr>
          <a:xfrm>
            <a:off x="277435" y="4042873"/>
            <a:ext cx="4586178" cy="230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AFCE0A-423E-42C5-8392-D6390B4CD27B}"/>
              </a:ext>
            </a:extLst>
          </p:cNvPr>
          <p:cNvSpPr/>
          <p:nvPr/>
        </p:nvSpPr>
        <p:spPr>
          <a:xfrm>
            <a:off x="3441920" y="4760452"/>
            <a:ext cx="4586177" cy="230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15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E391-C251-4CEA-A6B9-BB92BCA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DB615-AA93-465B-A0B3-1892B994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2" y="1738945"/>
            <a:ext cx="10515600" cy="952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 sz="4000" dirty="0"/>
              <a:t> Find </a:t>
            </a:r>
            <a:r>
              <a:rPr lang="de-DE" sz="4000" dirty="0" err="1"/>
              <a:t>new</a:t>
            </a:r>
            <a:r>
              <a:rPr lang="de-DE" sz="4000" dirty="0"/>
              <a:t> </a:t>
            </a:r>
            <a:r>
              <a:rPr lang="de-DE" sz="4000" dirty="0" err="1"/>
              <a:t>dataset</a:t>
            </a:r>
            <a:endParaRPr lang="de-DE" sz="4000" dirty="0"/>
          </a:p>
          <a:p>
            <a:pPr marL="0" indent="0">
              <a:buNone/>
            </a:pPr>
            <a:endParaRPr lang="de-DE" sz="4000" dirty="0"/>
          </a:p>
        </p:txBody>
      </p:sp>
      <p:pic>
        <p:nvPicPr>
          <p:cNvPr id="5" name="Grafik 4" descr="Glühlampe">
            <a:extLst>
              <a:ext uri="{FF2B5EF4-FFF2-40B4-BE49-F238E27FC236}">
                <a16:creationId xmlns:a16="http://schemas.microsoft.com/office/drawing/2014/main" id="{1624E69D-EAB5-4B9A-ADAC-CA9EA4073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411" y="216692"/>
            <a:ext cx="914400" cy="9144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0C3680A-36E1-439E-B986-D232CE24A2B1}"/>
              </a:ext>
            </a:extLst>
          </p:cNvPr>
          <p:cNvSpPr/>
          <p:nvPr/>
        </p:nvSpPr>
        <p:spPr>
          <a:xfrm>
            <a:off x="1451811" y="2983832"/>
            <a:ext cx="3866147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48377-C2CF-45C8-AAAA-4187F014851D}"/>
              </a:ext>
            </a:extLst>
          </p:cNvPr>
          <p:cNvSpPr txBox="1"/>
          <p:nvPr/>
        </p:nvSpPr>
        <p:spPr>
          <a:xfrm>
            <a:off x="1451811" y="3164305"/>
            <a:ext cx="386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Abadi Extra Light" panose="020B0204020104020204" pitchFamily="34" charset="0"/>
              </a:rPr>
              <a:t>Twitter Dataset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FEBFC4-762F-4B96-8D63-7E78D9E8B80E}"/>
              </a:ext>
            </a:extLst>
          </p:cNvPr>
          <p:cNvSpPr/>
          <p:nvPr/>
        </p:nvSpPr>
        <p:spPr>
          <a:xfrm>
            <a:off x="1451811" y="4458785"/>
            <a:ext cx="3866147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D0E46F-89B1-4313-846C-45A283EC24F8}"/>
              </a:ext>
            </a:extLst>
          </p:cNvPr>
          <p:cNvSpPr txBox="1"/>
          <p:nvPr/>
        </p:nvSpPr>
        <p:spPr>
          <a:xfrm>
            <a:off x="1451812" y="4639258"/>
            <a:ext cx="3866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Abadi Extra Light" panose="020B0204020104020204" pitchFamily="34" charset="0"/>
              </a:rPr>
              <a:t>MySpace Dataset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DE4083-A4B6-4DF6-BD6D-092C8FA89699}"/>
              </a:ext>
            </a:extLst>
          </p:cNvPr>
          <p:cNvSpPr/>
          <p:nvPr/>
        </p:nvSpPr>
        <p:spPr>
          <a:xfrm>
            <a:off x="6874041" y="3742907"/>
            <a:ext cx="3866147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516489-199F-4741-BE7F-62C03BAA2BA1}"/>
              </a:ext>
            </a:extLst>
          </p:cNvPr>
          <p:cNvSpPr txBox="1"/>
          <p:nvPr/>
        </p:nvSpPr>
        <p:spPr>
          <a:xfrm>
            <a:off x="6874041" y="3923380"/>
            <a:ext cx="386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Abadi Extra Light" panose="020B0204020104020204" pitchFamily="34" charset="0"/>
              </a:rPr>
              <a:t>LSTM </a:t>
            </a:r>
            <a:r>
              <a:rPr lang="de-DE" sz="32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Algorithm</a:t>
            </a:r>
            <a:endParaRPr lang="de-DE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0957522-03AD-4A35-86E4-B051E0AC7B9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17958" y="3456693"/>
            <a:ext cx="1556083" cy="5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654EC4A-F612-4599-88F3-68CAFE7931E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17958" y="4403020"/>
            <a:ext cx="1556083" cy="52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C1034-7D53-48E2-9F1B-F421AAA0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CHART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BF626A-203E-4368-AF87-03C260E61B04}"/>
              </a:ext>
            </a:extLst>
          </p:cNvPr>
          <p:cNvSpPr/>
          <p:nvPr/>
        </p:nvSpPr>
        <p:spPr>
          <a:xfrm>
            <a:off x="1876926" y="2734258"/>
            <a:ext cx="2834188" cy="830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9FEE86-9F6B-4CE4-A96F-FE3AA826BBCF}"/>
              </a:ext>
            </a:extLst>
          </p:cNvPr>
          <p:cNvSpPr txBox="1"/>
          <p:nvPr/>
        </p:nvSpPr>
        <p:spPr>
          <a:xfrm>
            <a:off x="1876926" y="2887795"/>
            <a:ext cx="283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Twitter Dataset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C56825-26D0-451C-B3B3-26609135E052}"/>
              </a:ext>
            </a:extLst>
          </p:cNvPr>
          <p:cNvSpPr/>
          <p:nvPr/>
        </p:nvSpPr>
        <p:spPr>
          <a:xfrm>
            <a:off x="565483" y="1433764"/>
            <a:ext cx="2598821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AD0AD9-1435-4342-B2D1-14735FA71913}"/>
              </a:ext>
            </a:extLst>
          </p:cNvPr>
          <p:cNvSpPr txBox="1"/>
          <p:nvPr/>
        </p:nvSpPr>
        <p:spPr>
          <a:xfrm>
            <a:off x="565483" y="1497708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Fetch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Tweets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from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Twitter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7C6DE9A-F4BF-42F1-AC6F-1560ED98023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864894" y="2386264"/>
            <a:ext cx="1429126" cy="34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7752F269-A8A9-437A-AE52-01D914F1CAD7}"/>
              </a:ext>
            </a:extLst>
          </p:cNvPr>
          <p:cNvSpPr/>
          <p:nvPr/>
        </p:nvSpPr>
        <p:spPr>
          <a:xfrm>
            <a:off x="3665619" y="1433764"/>
            <a:ext cx="2598821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80DAD5-1F0F-496E-98ED-2615B743EEC9}"/>
              </a:ext>
            </a:extLst>
          </p:cNvPr>
          <p:cNvSpPr txBox="1"/>
          <p:nvPr/>
        </p:nvSpPr>
        <p:spPr>
          <a:xfrm>
            <a:off x="3665619" y="1497708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Fetch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labels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from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CSV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26AAB1A-C5F8-47A5-88A2-E5960B2B94AB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3294020" y="2328705"/>
            <a:ext cx="1671010" cy="40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958B4E1-B851-4B76-B01C-B2D5F2BAD2F2}"/>
              </a:ext>
            </a:extLst>
          </p:cNvPr>
          <p:cNvSpPr/>
          <p:nvPr/>
        </p:nvSpPr>
        <p:spPr>
          <a:xfrm>
            <a:off x="1876925" y="3921476"/>
            <a:ext cx="2834188" cy="830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6448476-E86F-4D74-8D25-5A3CD2444D26}"/>
              </a:ext>
            </a:extLst>
          </p:cNvPr>
          <p:cNvSpPr txBox="1"/>
          <p:nvPr/>
        </p:nvSpPr>
        <p:spPr>
          <a:xfrm>
            <a:off x="1899739" y="4076544"/>
            <a:ext cx="281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MySpace Dataset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F997EF-16A6-4AF3-82AB-D60160024317}"/>
              </a:ext>
            </a:extLst>
          </p:cNvPr>
          <p:cNvSpPr/>
          <p:nvPr/>
        </p:nvSpPr>
        <p:spPr>
          <a:xfrm>
            <a:off x="8831181" y="2053134"/>
            <a:ext cx="1900990" cy="115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17B4CE3-7612-4D74-8666-921967040164}"/>
              </a:ext>
            </a:extLst>
          </p:cNvPr>
          <p:cNvSpPr txBox="1"/>
          <p:nvPr/>
        </p:nvSpPr>
        <p:spPr>
          <a:xfrm>
            <a:off x="8831180" y="2163656"/>
            <a:ext cx="1900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LSTM</a:t>
            </a:r>
          </a:p>
          <a:p>
            <a:pPr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Algorithm</a:t>
            </a:r>
            <a:endParaRPr lang="de-DE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65D025D-2EE9-4D02-BAFD-AF9CDF4D8C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11113" y="3931871"/>
            <a:ext cx="991855" cy="4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0AD5A9A-51A3-4638-8C4E-289A33D2F01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11114" y="3149757"/>
            <a:ext cx="991854" cy="25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BE8AC5D8-C15E-42C3-A635-44A248B509AE}"/>
              </a:ext>
            </a:extLst>
          </p:cNvPr>
          <p:cNvSpPr/>
          <p:nvPr/>
        </p:nvSpPr>
        <p:spPr>
          <a:xfrm>
            <a:off x="565483" y="4996326"/>
            <a:ext cx="2598821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4B6915B-05B8-49A6-AFE5-F57120B197B5}"/>
              </a:ext>
            </a:extLst>
          </p:cNvPr>
          <p:cNvSpPr txBox="1"/>
          <p:nvPr/>
        </p:nvSpPr>
        <p:spPr>
          <a:xfrm>
            <a:off x="565483" y="5060270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Fetch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posts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from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XML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1ECCD4-734C-4F68-8B76-E5941955BDE1}"/>
              </a:ext>
            </a:extLst>
          </p:cNvPr>
          <p:cNvSpPr/>
          <p:nvPr/>
        </p:nvSpPr>
        <p:spPr>
          <a:xfrm>
            <a:off x="3665619" y="4996326"/>
            <a:ext cx="2598821" cy="95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627CBF6-3545-4CB1-87FD-1F4CD74F21EC}"/>
              </a:ext>
            </a:extLst>
          </p:cNvPr>
          <p:cNvSpPr txBox="1"/>
          <p:nvPr/>
        </p:nvSpPr>
        <p:spPr>
          <a:xfrm>
            <a:off x="3665619" y="5060270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Fetch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labels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from</a:t>
            </a:r>
            <a:r>
              <a:rPr lang="de-DE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 XLSX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E945F3A-B562-4F21-B586-96E1D873F363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1864894" y="4752473"/>
            <a:ext cx="1429125" cy="24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9E5F612-B4D8-4C20-9A6B-B0D39A98B7E3}"/>
              </a:ext>
            </a:extLst>
          </p:cNvPr>
          <p:cNvCxnSpPr>
            <a:cxnSpLocks/>
            <a:stCxn id="46" idx="0"/>
            <a:endCxn id="16" idx="2"/>
          </p:cNvCxnSpPr>
          <p:nvPr/>
        </p:nvCxnSpPr>
        <p:spPr>
          <a:xfrm flipH="1" flipV="1">
            <a:off x="3294019" y="4752473"/>
            <a:ext cx="1671011" cy="24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F65B824F-545B-42F0-BA9B-B9AD65A88108}"/>
              </a:ext>
            </a:extLst>
          </p:cNvPr>
          <p:cNvSpPr/>
          <p:nvPr/>
        </p:nvSpPr>
        <p:spPr>
          <a:xfrm>
            <a:off x="5702968" y="3090570"/>
            <a:ext cx="2381623" cy="115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FBE6EB5-2900-4C8F-BE4E-A96B56A0400C}"/>
              </a:ext>
            </a:extLst>
          </p:cNvPr>
          <p:cNvSpPr txBox="1"/>
          <p:nvPr/>
        </p:nvSpPr>
        <p:spPr>
          <a:xfrm>
            <a:off x="5702967" y="3210157"/>
            <a:ext cx="238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Embedding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(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GloVe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)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2FCFAC2-4926-46B4-B905-5F57B4ADFBB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8084591" y="2631646"/>
            <a:ext cx="746590" cy="105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0AC651CA-FA6A-4814-B5E0-B649D748D4C7}"/>
              </a:ext>
            </a:extLst>
          </p:cNvPr>
          <p:cNvSpPr/>
          <p:nvPr/>
        </p:nvSpPr>
        <p:spPr>
          <a:xfrm>
            <a:off x="8831181" y="4996326"/>
            <a:ext cx="1900990" cy="830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755B955-83E1-41A8-99B8-0566FD454655}"/>
              </a:ext>
            </a:extLst>
          </p:cNvPr>
          <p:cNvSpPr txBox="1"/>
          <p:nvPr/>
        </p:nvSpPr>
        <p:spPr>
          <a:xfrm>
            <a:off x="8831180" y="5106848"/>
            <a:ext cx="19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Chat App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907AC42-C2CE-43C5-9FE4-AF04097770A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781676" y="3228285"/>
            <a:ext cx="0" cy="17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C1F30172-EB5D-4624-9793-07473B0ACB51}"/>
              </a:ext>
            </a:extLst>
          </p:cNvPr>
          <p:cNvSpPr/>
          <p:nvPr/>
        </p:nvSpPr>
        <p:spPr>
          <a:xfrm>
            <a:off x="8822529" y="3661045"/>
            <a:ext cx="1900990" cy="830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95AE467-3218-42DA-80C0-3637C0B5C022}"/>
              </a:ext>
            </a:extLst>
          </p:cNvPr>
          <p:cNvSpPr txBox="1"/>
          <p:nvPr/>
        </p:nvSpPr>
        <p:spPr>
          <a:xfrm>
            <a:off x="8822528" y="3771567"/>
            <a:ext cx="19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Parameters</a:t>
            </a:r>
          </a:p>
        </p:txBody>
      </p:sp>
      <p:pic>
        <p:nvPicPr>
          <p:cNvPr id="78" name="Grafik 77" descr="Karte mit Ortsmarkierung">
            <a:extLst>
              <a:ext uri="{FF2B5EF4-FFF2-40B4-BE49-F238E27FC236}">
                <a16:creationId xmlns:a16="http://schemas.microsoft.com/office/drawing/2014/main" id="{FA1FB2E1-60D2-418E-8AB9-B4CCBFD9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78" y="197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5D2A-71F6-4475-888B-2B059040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pic>
        <p:nvPicPr>
          <p:cNvPr id="7" name="Grafik 6" descr="Messgerät">
            <a:extLst>
              <a:ext uri="{FF2B5EF4-FFF2-40B4-BE49-F238E27FC236}">
                <a16:creationId xmlns:a16="http://schemas.microsoft.com/office/drawing/2014/main" id="{965D5884-D176-4841-BDDD-937A87DB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37" y="178592"/>
            <a:ext cx="914400" cy="91440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1911C76-E4A9-4EAB-A364-A69BD980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dirty="0"/>
              <a:t> Write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/</a:t>
            </a:r>
            <a:r>
              <a:rPr lang="de-DE" dirty="0" err="1"/>
              <a:t>documentation</a:t>
            </a:r>
            <a:endParaRPr lang="de-DE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6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53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Abadi Extra Light</vt:lpstr>
      <vt:lpstr>Arial</vt:lpstr>
      <vt:lpstr>Calibri</vt:lpstr>
      <vt:lpstr>Symbol</vt:lpstr>
      <vt:lpstr>Wingdings</vt:lpstr>
      <vt:lpstr>Office</vt:lpstr>
      <vt:lpstr>AI based Context and Sentiment Analysis for Messaging</vt:lpstr>
      <vt:lpstr>TASKS</vt:lpstr>
      <vt:lpstr>HYPERPARAMETER TUNING</vt:lpstr>
      <vt:lpstr>SIMPLE CHAT APP</vt:lpstr>
      <vt:lpstr>CHALLENGES</vt:lpstr>
      <vt:lpstr>CHALLENGES</vt:lpstr>
      <vt:lpstr>SOLUTION</vt:lpstr>
      <vt:lpstr>FLOW CHART</vt:lpstr>
      <vt:lpstr>NEXT STEPS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Context and Sentiment Analysis for Messaging</dc:title>
  <dc:creator>Johanna Wallner</dc:creator>
  <cp:lastModifiedBy>Johanna Wallner</cp:lastModifiedBy>
  <cp:revision>99</cp:revision>
  <dcterms:created xsi:type="dcterms:W3CDTF">2019-05-06T05:44:58Z</dcterms:created>
  <dcterms:modified xsi:type="dcterms:W3CDTF">2019-07-09T11:43:09Z</dcterms:modified>
</cp:coreProperties>
</file>