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7" r:id="rId5"/>
    <p:sldId id="257" r:id="rId6"/>
    <p:sldId id="280" r:id="rId7"/>
    <p:sldId id="275" r:id="rId8"/>
    <p:sldId id="279" r:id="rId9"/>
    <p:sldId id="290" r:id="rId10"/>
    <p:sldId id="281" r:id="rId11"/>
    <p:sldId id="283" r:id="rId12"/>
    <p:sldId id="282" r:id="rId13"/>
    <p:sldId id="284" r:id="rId14"/>
    <p:sldId id="285" r:id="rId15"/>
    <p:sldId id="286" r:id="rId16"/>
    <p:sldId id="287" r:id="rId17"/>
    <p:sldId id="288" r:id="rId18"/>
    <p:sldId id="271" r:id="rId19"/>
    <p:sldId id="274" r:id="rId20"/>
    <p:sldId id="269" r:id="rId21"/>
    <p:sldId id="289" r:id="rId22"/>
    <p:sldId id="291" r:id="rId23"/>
    <p:sldId id="267" r:id="rId24"/>
    <p:sldId id="272" r:id="rId25"/>
    <p:sldId id="266" r:id="rId26"/>
    <p:sldId id="268" r:id="rId27"/>
    <p:sldId id="273" r:id="rId2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687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60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261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21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22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751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84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2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0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04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163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8239-2F81-4CA0-8DC6-02A8AD751FE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19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 for </a:t>
            </a:r>
            <a:r>
              <a:rPr lang="sv-SE" dirty="0" err="1" smtClean="0"/>
              <a:t>dummies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4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>
                <a:solidFill>
                  <a:srgbClr val="7030A0"/>
                </a:solidFill>
              </a:rPr>
              <a:t>Unsupervised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learning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/>
              <a:t>– upptäcka mönster i data utan att matas med facit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gruppera 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kluster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upptäcka 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samband mellan olika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faktorer i data</a:t>
            </a: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8059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solidFill>
                  <a:schemeClr val="accent1">
                    <a:lumMod val="50000"/>
                  </a:schemeClr>
                </a:solidFill>
              </a:rPr>
              <a:t>Modeller för specifika syften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Rekommendationer –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collaborative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 (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netflix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amozon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Anomalidetektion –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distrubution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(upptäcka förskingring, servrar som behöver lagas)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Dimensionsreduktion – PCA</a:t>
            </a:r>
          </a:p>
          <a:p>
            <a:pPr marL="0" indent="0">
              <a:buNone/>
            </a:pP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embeddning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med statiska metoder hitta relationer i data. Vilken mat vill man ha på en viss plats, vid en viss tid, med vissa personliga egenskaper.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sv-SE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v-S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rgbClr val="00B0F0"/>
                </a:solidFill>
              </a:rPr>
              <a:t>Generativa modeller </a:t>
            </a:r>
            <a:r>
              <a:rPr lang="sv-SE" dirty="0"/>
              <a:t>– en modell som tränas och generera sitt eget facit</a:t>
            </a:r>
          </a:p>
          <a:p>
            <a:pPr marL="0" indent="0">
              <a:buNone/>
            </a:pPr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 som lär sig spela datorspel utan någon mänsklig hjälp.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143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Grunda och djupa modeller</a:t>
            </a:r>
          </a:p>
          <a:p>
            <a:pPr marL="0" indent="0">
              <a:buNone/>
            </a:pPr>
            <a:endParaRPr lang="sv-SE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neural nätverk med flera lager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zoo.</a:t>
            </a: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”Grunda” –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regression,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regression, support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Decision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”Grunda” – k-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PCA</a:t>
            </a:r>
          </a:p>
        </p:txBody>
      </p:sp>
    </p:spTree>
    <p:extLst>
      <p:ext uri="{BB962C8B-B14F-4D97-AF65-F5344CB8AC3E}">
        <p14:creationId xmlns:p14="http://schemas.microsoft.com/office/powerpoint/2010/main" val="246649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Enkla saker man kan göra med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47" y="2125543"/>
            <a:ext cx="3957443" cy="3229273"/>
          </a:xfrm>
        </p:spPr>
      </p:pic>
    </p:spTree>
    <p:extLst>
      <p:ext uri="{BB962C8B-B14F-4D97-AF65-F5344CB8AC3E}">
        <p14:creationId xmlns:p14="http://schemas.microsoft.com/office/powerpoint/2010/main" val="224950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Trafikverket – förklara ökning, k-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beskrivning</a:t>
            </a: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Användningsstatistik – förklara ökning</a:t>
            </a: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vision – känna igen bilder</a:t>
            </a: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33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Svårare saker man kan göra med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tjänst som varnar vid risk för lång valideringstid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Läser ut data direkt ur ärendesystemet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Mejlar de som ska validera och påminner dem.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26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Ännu svårare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Själv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implentera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modeller utan bibliotek</a:t>
            </a:r>
          </a:p>
          <a:p>
            <a:pPr marL="0" indent="0">
              <a:buNone/>
            </a:pP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Octave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och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för övning 4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69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Begrepp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Overfitting</a:t>
            </a:r>
            <a:endParaRPr lang="sv-SE" dirty="0" smtClean="0"/>
          </a:p>
          <a:p>
            <a:pPr lvl="1"/>
            <a:r>
              <a:rPr lang="sv-SE" dirty="0" smtClean="0"/>
              <a:t>Modell som är för hårt anpassad till träningsexempel. Ger bra resultat på träningsdata, men dåligt resultat när modellen körs skarpt.</a:t>
            </a:r>
          </a:p>
          <a:p>
            <a:pPr lvl="1"/>
            <a:r>
              <a:rPr lang="sv-SE" dirty="0" smtClean="0"/>
              <a:t>Modellen generaliserar dåligt.</a:t>
            </a:r>
          </a:p>
          <a:p>
            <a:pPr lvl="1"/>
            <a:r>
              <a:rPr lang="sv-SE" dirty="0" err="1" smtClean="0"/>
              <a:t>Regularization</a:t>
            </a:r>
            <a:r>
              <a:rPr lang="sv-SE" dirty="0" smtClean="0"/>
              <a:t> kan hjälpa.</a:t>
            </a:r>
          </a:p>
          <a:p>
            <a:r>
              <a:rPr lang="sv-SE" dirty="0" smtClean="0"/>
              <a:t>Bias/</a:t>
            </a:r>
            <a:r>
              <a:rPr lang="sv-SE" dirty="0" err="1" smtClean="0"/>
              <a:t>variance</a:t>
            </a:r>
            <a:endParaRPr lang="sv-SE" dirty="0" smtClean="0"/>
          </a:p>
          <a:p>
            <a:pPr lvl="1"/>
            <a:r>
              <a:rPr lang="sv-SE" dirty="0" err="1" smtClean="0"/>
              <a:t>High</a:t>
            </a:r>
            <a:r>
              <a:rPr lang="sv-SE" dirty="0" smtClean="0"/>
              <a:t> bias – modellen är inte tillräckligt precis, ger dåliga resultat även på </a:t>
            </a:r>
            <a:r>
              <a:rPr lang="sv-SE" dirty="0" err="1" smtClean="0"/>
              <a:t>träningsdatata</a:t>
            </a:r>
            <a:r>
              <a:rPr lang="sv-SE" dirty="0" smtClean="0"/>
              <a:t> – samma som </a:t>
            </a:r>
            <a:r>
              <a:rPr lang="sv-SE" dirty="0" err="1" smtClean="0"/>
              <a:t>underfitting</a:t>
            </a:r>
            <a:r>
              <a:rPr lang="sv-SE" dirty="0" smtClean="0"/>
              <a:t>. En </a:t>
            </a:r>
            <a:r>
              <a:rPr lang="sv-SE" dirty="0" err="1" smtClean="0"/>
              <a:t>modelll</a:t>
            </a:r>
            <a:r>
              <a:rPr lang="sv-SE" dirty="0" smtClean="0"/>
              <a:t> som ger möjlighet till en mer komplex icke-linjär </a:t>
            </a:r>
            <a:r>
              <a:rPr lang="sv-SE" dirty="0" err="1" smtClean="0"/>
              <a:t>hyptes</a:t>
            </a:r>
            <a:r>
              <a:rPr lang="sv-SE" dirty="0" smtClean="0"/>
              <a:t> eller mer data kan hjälpa.</a:t>
            </a:r>
          </a:p>
          <a:p>
            <a:pPr lvl="1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r>
              <a:rPr lang="sv-SE" dirty="0" smtClean="0"/>
              <a:t> – samma </a:t>
            </a:r>
            <a:r>
              <a:rPr lang="sv-SE" dirty="0" err="1" smtClean="0"/>
              <a:t>overfitting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88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Begrepp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Training</a:t>
            </a:r>
            <a:r>
              <a:rPr lang="sv-SE" dirty="0" smtClean="0"/>
              <a:t> set</a:t>
            </a:r>
          </a:p>
          <a:p>
            <a:r>
              <a:rPr lang="sv-SE" dirty="0" err="1" smtClean="0"/>
              <a:t>Validation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Learning rate</a:t>
            </a:r>
          </a:p>
          <a:p>
            <a:r>
              <a:rPr lang="sv-SE" dirty="0" smtClean="0"/>
              <a:t>Gradient </a:t>
            </a:r>
            <a:r>
              <a:rPr lang="sv-SE" dirty="0" err="1" smtClean="0"/>
              <a:t>descent</a:t>
            </a:r>
            <a:endParaRPr lang="sv-SE" dirty="0" smtClean="0"/>
          </a:p>
          <a:p>
            <a:r>
              <a:rPr lang="sv-SE" dirty="0" smtClean="0"/>
              <a:t>Forward- och </a:t>
            </a:r>
            <a:r>
              <a:rPr lang="sv-SE" dirty="0" err="1" smtClean="0"/>
              <a:t>backpropagation</a:t>
            </a:r>
            <a:endParaRPr lang="sv-SE" dirty="0" smtClean="0"/>
          </a:p>
          <a:p>
            <a:r>
              <a:rPr lang="sv-SE" dirty="0" err="1" smtClean="0"/>
              <a:t>Normalization</a:t>
            </a:r>
            <a:endParaRPr lang="sv-SE" dirty="0" smtClean="0"/>
          </a:p>
          <a:p>
            <a:r>
              <a:rPr lang="sv-SE" dirty="0" err="1" smtClean="0"/>
              <a:t>Regularization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74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Avmystifiera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Göra dig bekväm med området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 bortom </a:t>
            </a:r>
            <a:r>
              <a:rPr lang="sv-SE" dirty="0" err="1" smtClean="0"/>
              <a:t>buzzword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r>
              <a:rPr lang="sv-SE" dirty="0" smtClean="0"/>
              <a:t>En snabb genomgång av det viktigaste begreppen, och vad man kan göra med ml, från det lättaste som alla kan göra direkt, till svårare ting.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7459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Verktyg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Språk: </a:t>
            </a:r>
            <a:r>
              <a:rPr lang="sv-SE" dirty="0" err="1" smtClean="0"/>
              <a:t>Python</a:t>
            </a:r>
            <a:r>
              <a:rPr lang="sv-SE" dirty="0" smtClean="0"/>
              <a:t> och R</a:t>
            </a:r>
          </a:p>
          <a:p>
            <a:r>
              <a:rPr lang="sv-SE" dirty="0" smtClean="0"/>
              <a:t>Bibliotek: </a:t>
            </a:r>
            <a:r>
              <a:rPr lang="sv-SE" dirty="0" err="1" smtClean="0"/>
              <a:t>Tensorflow</a:t>
            </a:r>
            <a:r>
              <a:rPr lang="sv-SE" dirty="0"/>
              <a:t>,</a:t>
            </a:r>
            <a:r>
              <a:rPr lang="sv-SE" dirty="0" smtClean="0"/>
              <a:t> </a:t>
            </a:r>
            <a:r>
              <a:rPr lang="sv-SE" dirty="0" err="1" smtClean="0"/>
              <a:t>numpy</a:t>
            </a:r>
            <a:r>
              <a:rPr lang="sv-SE" dirty="0" smtClean="0"/>
              <a:t>, </a:t>
            </a:r>
            <a:r>
              <a:rPr lang="sv-SE" dirty="0" err="1" smtClean="0"/>
              <a:t>Scikit</a:t>
            </a:r>
            <a:r>
              <a:rPr lang="sv-SE" dirty="0" smtClean="0"/>
              <a:t> </a:t>
            </a:r>
            <a:r>
              <a:rPr lang="sv-SE" dirty="0" err="1" smtClean="0"/>
              <a:t>learn</a:t>
            </a:r>
            <a:endParaRPr lang="sv-SE" dirty="0" smtClean="0"/>
          </a:p>
          <a:p>
            <a:r>
              <a:rPr lang="sv-SE" dirty="0" err="1" smtClean="0"/>
              <a:t>Machine</a:t>
            </a:r>
            <a:r>
              <a:rPr lang="sv-SE" dirty="0" smtClean="0"/>
              <a:t> Learning Studio</a:t>
            </a:r>
          </a:p>
          <a:p>
            <a:pPr lvl="1"/>
            <a:r>
              <a:rPr lang="sv-SE" dirty="0" smtClean="0"/>
              <a:t>Går att köra </a:t>
            </a:r>
            <a:r>
              <a:rPr lang="sv-SE" dirty="0" err="1" smtClean="0"/>
              <a:t>python</a:t>
            </a:r>
            <a:r>
              <a:rPr lang="sv-SE" dirty="0" smtClean="0"/>
              <a:t>, R och färdiga modeller som komponenter</a:t>
            </a:r>
          </a:p>
          <a:p>
            <a:pPr lvl="1"/>
            <a:r>
              <a:rPr lang="sv-SE" dirty="0" smtClean="0"/>
              <a:t>Möjligt att importera </a:t>
            </a:r>
            <a:r>
              <a:rPr lang="sv-SE" dirty="0" err="1" smtClean="0"/>
              <a:t>bibiliotek</a:t>
            </a:r>
            <a:r>
              <a:rPr lang="sv-SE" dirty="0" smtClean="0"/>
              <a:t> som </a:t>
            </a:r>
            <a:r>
              <a:rPr lang="sv-SE" dirty="0" err="1" smtClean="0"/>
              <a:t>numpy</a:t>
            </a:r>
            <a:r>
              <a:rPr lang="sv-SE" dirty="0" smtClean="0"/>
              <a:t> </a:t>
            </a:r>
            <a:r>
              <a:rPr lang="sv-SE" dirty="0" err="1" smtClean="0"/>
              <a:t>mfl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Kör i molnet och snabbt att </a:t>
            </a:r>
            <a:r>
              <a:rPr lang="sv-SE" dirty="0" err="1" smtClean="0"/>
              <a:t>deploya</a:t>
            </a:r>
            <a:r>
              <a:rPr lang="sv-SE" dirty="0" smtClean="0"/>
              <a:t> som en webtjänst.</a:t>
            </a:r>
          </a:p>
          <a:p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 Workbench</a:t>
            </a:r>
          </a:p>
          <a:p>
            <a:r>
              <a:rPr lang="sv-SE" dirty="0" err="1" smtClean="0"/>
              <a:t>Matlab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Drift: köra stora modeller på </a:t>
            </a:r>
            <a:r>
              <a:rPr lang="sv-SE" dirty="0" err="1" smtClean="0"/>
              <a:t>GPU:er</a:t>
            </a:r>
            <a:r>
              <a:rPr lang="sv-SE" dirty="0" smtClean="0"/>
              <a:t>. Kan köras på amazon och </a:t>
            </a:r>
            <a:r>
              <a:rPr lang="sv-SE" dirty="0" err="1" smtClean="0"/>
              <a:t>azure</a:t>
            </a:r>
            <a:r>
              <a:rPr lang="sv-SE" dirty="0" smtClean="0"/>
              <a:t> eller lokalt.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70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Den större bilden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Målposten flyttas hela tiden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Hype-cykel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053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Lära sig mer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Stanfordkurs på coursera</a:t>
            </a:r>
          </a:p>
          <a:p>
            <a:pPr marL="0" indent="0">
              <a:buNone/>
            </a:pPr>
            <a:r>
              <a:rPr lang="sv-SE" dirty="0" smtClean="0"/>
              <a:t>Data dojo</a:t>
            </a:r>
          </a:p>
          <a:p>
            <a:pPr marL="0" indent="0">
              <a:buNone/>
            </a:pPr>
            <a:r>
              <a:rPr lang="sv-SE" dirty="0" smtClean="0"/>
              <a:t>Data </a:t>
            </a:r>
            <a:r>
              <a:rPr lang="sv-SE" dirty="0" err="1" smtClean="0"/>
              <a:t>sciencekurs</a:t>
            </a:r>
            <a:r>
              <a:rPr lang="sv-SE" dirty="0" smtClean="0"/>
              <a:t> från </a:t>
            </a:r>
            <a:r>
              <a:rPr lang="sv-SE" dirty="0" err="1" smtClean="0"/>
              <a:t>ms</a:t>
            </a:r>
            <a:r>
              <a:rPr lang="sv-SE" dirty="0" smtClean="0"/>
              <a:t> på </a:t>
            </a:r>
            <a:r>
              <a:rPr lang="sv-SE" dirty="0" err="1" smtClean="0"/>
              <a:t>edx</a:t>
            </a:r>
            <a:endParaRPr lang="sv-SE" dirty="0" smtClean="0"/>
          </a:p>
          <a:p>
            <a:pPr marL="0" indent="0">
              <a:buNone/>
            </a:pPr>
            <a:r>
              <a:rPr lang="sv-SE" dirty="0" err="1" smtClean="0"/>
              <a:t>Poddar</a:t>
            </a:r>
            <a:r>
              <a:rPr lang="sv-SE" dirty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youtube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Hitta ett bra </a:t>
            </a:r>
            <a:r>
              <a:rPr lang="sv-SE" dirty="0" err="1" smtClean="0"/>
              <a:t>dataset</a:t>
            </a:r>
            <a:r>
              <a:rPr lang="sv-SE" dirty="0" smtClean="0"/>
              <a:t> och göra </a:t>
            </a:r>
            <a:r>
              <a:rPr lang="sv-SE" smtClean="0"/>
              <a:t>ett experiment</a:t>
            </a:r>
          </a:p>
        </p:txBody>
      </p:sp>
    </p:spTree>
    <p:extLst>
      <p:ext uri="{BB962C8B-B14F-4D97-AF65-F5344CB8AC3E}">
        <p14:creationId xmlns:p14="http://schemas.microsoft.com/office/powerpoint/2010/main" val="66189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”Enkla”-Funktioner för att upptäcka bedrägerier, eller servrar som behöver undersökas. Utgå från tydliga exempel/mallar som redan finns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Filer som kommer in som indata till ett system är ibland felaktiga</a:t>
            </a:r>
            <a:endParaRPr lang="sv-SE" dirty="0"/>
          </a:p>
          <a:p>
            <a:r>
              <a:rPr lang="sv-SE" dirty="0" smtClean="0"/>
              <a:t>Det är svårt sätta upp ett enkel regelverk som säger att en fil är felaktig</a:t>
            </a:r>
          </a:p>
          <a:p>
            <a:r>
              <a:rPr lang="sv-SE" dirty="0" smtClean="0"/>
              <a:t>Det är dock rimligt att anta att statistiskt ovanliga kombinationer av data indikerar att något är fel.</a:t>
            </a:r>
          </a:p>
          <a:p>
            <a:r>
              <a:rPr lang="sv-SE" dirty="0" smtClean="0"/>
              <a:t>1 Samla in data från många filer</a:t>
            </a:r>
          </a:p>
          <a:p>
            <a:r>
              <a:rPr lang="sv-SE" dirty="0" smtClean="0"/>
              <a:t>2 Skapa en modell som avgör hur statistiskt ovanlig en fil är och vid en viss gräns taggar en fil som potentiellt felaktig.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10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”Enkla”-Funktioner för att upptäcka bedrägerier, eller servrar som behöver undersökas. Utgå från tydliga exempel/mallar som redan finns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Fraud</a:t>
            </a:r>
            <a:r>
              <a:rPr lang="sv-SE" dirty="0" smtClean="0"/>
              <a:t> </a:t>
            </a:r>
            <a:r>
              <a:rPr lang="sv-SE" dirty="0" err="1" smtClean="0"/>
              <a:t>detection</a:t>
            </a:r>
            <a:r>
              <a:rPr lang="sv-SE" dirty="0" smtClean="0"/>
              <a:t> – se i ml studio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463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 science, utforska data för ett specifikt syfte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Hjälpa en organisation hitta de kunder som är mest lönsamma att göra marknadsföring mot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1 samla in data för typer av kunder, och hur de köper saker efter att de ha fått reklam till sig.</a:t>
            </a:r>
          </a:p>
          <a:p>
            <a:pPr marL="0" indent="0">
              <a:buNone/>
            </a:pPr>
            <a:r>
              <a:rPr lang="sv-SE" dirty="0" smtClean="0"/>
              <a:t>2 Träna en regression modell till att kunna förutse hur mycket mer de kommer att handla om de får reklam. Använd delar av data endast för validering av modellen.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647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 som en viktig del i en produkt eller ett system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Försäkringskassan gör en funktion som kan förstå talade instruktioner och som kan ge hjälp utifrån det.</a:t>
            </a:r>
          </a:p>
          <a:p>
            <a:endParaRPr lang="sv-SE" dirty="0"/>
          </a:p>
          <a:p>
            <a:r>
              <a:rPr lang="sv-SE" dirty="0" smtClean="0"/>
              <a:t>NLP-ramverk? </a:t>
            </a:r>
            <a:r>
              <a:rPr lang="sv-SE" dirty="0" err="1" smtClean="0"/>
              <a:t>Tensor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r>
              <a:rPr lang="sv-SE" dirty="0" smtClean="0"/>
              <a:t>?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21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Begrepp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True</a:t>
            </a:r>
            <a:r>
              <a:rPr lang="sv-SE" dirty="0" smtClean="0"/>
              <a:t> </a:t>
            </a:r>
            <a:r>
              <a:rPr lang="sv-SE" dirty="0" err="1" smtClean="0"/>
              <a:t>postitives</a:t>
            </a:r>
            <a:r>
              <a:rPr lang="sv-SE" dirty="0" smtClean="0"/>
              <a:t>, </a:t>
            </a:r>
            <a:r>
              <a:rPr lang="sv-SE" dirty="0" err="1" smtClean="0"/>
              <a:t>True</a:t>
            </a:r>
            <a:r>
              <a:rPr lang="sv-SE" dirty="0" smtClean="0"/>
              <a:t> negatives.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positives, </a:t>
            </a:r>
            <a:r>
              <a:rPr lang="sv-SE" dirty="0" err="1" smtClean="0"/>
              <a:t>True</a:t>
            </a:r>
            <a:r>
              <a:rPr lang="sv-SE" dirty="0" smtClean="0"/>
              <a:t> negatives.</a:t>
            </a:r>
          </a:p>
          <a:p>
            <a:r>
              <a:rPr lang="sv-SE" dirty="0" err="1" smtClean="0"/>
              <a:t>Recall</a:t>
            </a:r>
            <a:r>
              <a:rPr lang="sv-SE" dirty="0" smtClean="0"/>
              <a:t> = TP/ (TP+FN)</a:t>
            </a:r>
          </a:p>
          <a:p>
            <a:r>
              <a:rPr lang="sv-SE" dirty="0" smtClean="0"/>
              <a:t>Precision = TP / (TP+FP)</a:t>
            </a:r>
          </a:p>
          <a:p>
            <a:r>
              <a:rPr lang="sv-SE" dirty="0" smtClean="0"/>
              <a:t>F1 = 2*precision*</a:t>
            </a:r>
            <a:r>
              <a:rPr lang="sv-SE" dirty="0" err="1" smtClean="0"/>
              <a:t>recall</a:t>
            </a:r>
            <a:r>
              <a:rPr lang="sv-SE" dirty="0" smtClean="0"/>
              <a:t> / (precision + </a:t>
            </a:r>
            <a:r>
              <a:rPr lang="sv-SE" dirty="0" err="1" smtClean="0"/>
              <a:t>recall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17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Vad är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?</a:t>
            </a:r>
          </a:p>
          <a:p>
            <a:pPr marL="0" indent="0">
              <a:buNone/>
            </a:pPr>
            <a:r>
              <a:rPr lang="sv-SE" dirty="0" smtClean="0"/>
              <a:t>Enkla saker man kan göra med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Svåra saker man kan göra med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Förstå begrepp som folk slänger sig med</a:t>
            </a:r>
          </a:p>
          <a:p>
            <a:pPr marL="0" indent="0">
              <a:buNone/>
            </a:pPr>
            <a:r>
              <a:rPr lang="sv-SE" dirty="0" smtClean="0"/>
              <a:t>Den större bilden</a:t>
            </a:r>
          </a:p>
          <a:p>
            <a:pPr marL="0" indent="0">
              <a:buNone/>
            </a:pPr>
            <a:r>
              <a:rPr lang="sv-SE" dirty="0" smtClean="0"/>
              <a:t>Lära dig mer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61434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enklaste tänkbara exemplet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 </a:t>
            </a:r>
            <a:r>
              <a:rPr lang="sv-SE" dirty="0" err="1" smtClean="0"/>
              <a:t>excel</a:t>
            </a:r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Träna en modell som kan räkna ut priset på ett hus utifrån boyta.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339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En modell som löser en uppgift </a:t>
            </a:r>
          </a:p>
          <a:p>
            <a:pPr marL="0" indent="0">
              <a:buNone/>
            </a:pPr>
            <a:r>
              <a:rPr lang="sv-SE" dirty="0" smtClean="0"/>
              <a:t>Modellen förbättras genom att tränas med data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Inte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: schack spel – modellen är hårdkodad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46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Familjer av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learning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99" y="1825625"/>
            <a:ext cx="8597401" cy="4351338"/>
          </a:xfrm>
        </p:spPr>
      </p:pic>
    </p:spTree>
    <p:extLst>
      <p:ext uri="{BB962C8B-B14F-4D97-AF65-F5344CB8AC3E}">
        <p14:creationId xmlns:p14="http://schemas.microsoft.com/office/powerpoint/2010/main" val="405093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Familjer av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 smtClean="0">
                <a:solidFill>
                  <a:srgbClr val="7030A0"/>
                </a:solidFill>
              </a:rPr>
              <a:t>Unsupervised</a:t>
            </a:r>
            <a:r>
              <a:rPr lang="sv-SE" dirty="0" smtClean="0">
                <a:solidFill>
                  <a:srgbClr val="7030A0"/>
                </a:solidFill>
              </a:rPr>
              <a:t> </a:t>
            </a:r>
            <a:r>
              <a:rPr lang="sv-SE" dirty="0" err="1" smtClean="0">
                <a:solidFill>
                  <a:srgbClr val="7030A0"/>
                </a:solidFill>
              </a:rPr>
              <a:t>learning</a:t>
            </a:r>
            <a:r>
              <a:rPr lang="sv-SE" dirty="0" smtClean="0">
                <a:solidFill>
                  <a:srgbClr val="7030A0"/>
                </a:solidFill>
              </a:rPr>
              <a:t> </a:t>
            </a:r>
            <a:r>
              <a:rPr lang="sv-SE" dirty="0" smtClean="0"/>
              <a:t>– upptäcka mönster i data utan att matas med facit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Hitta mönster, gruppera i kluster, upptäcka samband mellan olika faktorer</a:t>
            </a:r>
          </a:p>
          <a:p>
            <a:pPr marL="0" indent="0">
              <a:buNone/>
            </a:pPr>
            <a:r>
              <a:rPr lang="sv-SE" dirty="0">
                <a:solidFill>
                  <a:srgbClr val="00B0F0"/>
                </a:solidFill>
              </a:rPr>
              <a:t>Generativa modeller </a:t>
            </a:r>
            <a:r>
              <a:rPr lang="sv-SE" dirty="0" smtClean="0"/>
              <a:t>– en modell som tränas och generera sitt eget facit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modell som lär sig spela datorspel utan någon mänsklig hjälp. 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sz="6600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85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>
                <a:solidFill>
                  <a:schemeClr val="accent4"/>
                </a:solidFill>
              </a:rPr>
              <a:t>Supervised</a:t>
            </a:r>
            <a:r>
              <a:rPr lang="sv-SE" dirty="0">
                <a:solidFill>
                  <a:schemeClr val="accent4"/>
                </a:solidFill>
              </a:rPr>
              <a:t> </a:t>
            </a:r>
            <a:r>
              <a:rPr lang="sv-SE" dirty="0" err="1">
                <a:solidFill>
                  <a:schemeClr val="accent4"/>
                </a:solidFill>
              </a:rPr>
              <a:t>learning</a:t>
            </a:r>
            <a:r>
              <a:rPr lang="sv-SE" dirty="0">
                <a:solidFill>
                  <a:schemeClr val="accent4"/>
                </a:solidFill>
              </a:rPr>
              <a:t> </a:t>
            </a:r>
            <a:r>
              <a:rPr lang="sv-SE" dirty="0"/>
              <a:t>– tränas med ett data set med facit (</a:t>
            </a:r>
            <a:r>
              <a:rPr lang="sv-SE" dirty="0" err="1"/>
              <a:t>labled</a:t>
            </a:r>
            <a:r>
              <a:rPr lang="sv-SE" dirty="0"/>
              <a:t> data)</a:t>
            </a:r>
          </a:p>
          <a:p>
            <a:pPr marL="0" indent="0">
              <a:buNone/>
            </a:pPr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prediktiva modeller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känna 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igen något i en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bild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förstå tal</a:t>
            </a:r>
          </a:p>
          <a:p>
            <a:pPr marL="0" indent="0">
              <a:buNone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versätta språk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Styr vänster! (farbror med mosbricka kliver ut från gatuköket)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812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411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71823</TotalTime>
  <Words>906</Words>
  <Application>Microsoft Office PowerPoint</Application>
  <PresentationFormat>Widescreen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Machine learning for dummies</vt:lpstr>
      <vt:lpstr>Avmystifiera machine learning</vt:lpstr>
      <vt:lpstr>Inledning</vt:lpstr>
      <vt:lpstr>Det enklaste tänkbara exemplet</vt:lpstr>
      <vt:lpstr>Vad är machine learning</vt:lpstr>
      <vt:lpstr>Familjer av machine learning</vt:lpstr>
      <vt:lpstr>Familjer av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Enkla saker man kan göra med machine learning</vt:lpstr>
      <vt:lpstr>PowerPoint Presentation</vt:lpstr>
      <vt:lpstr>Svårare saker man kan göra med machine learning</vt:lpstr>
      <vt:lpstr>Ännu svårare</vt:lpstr>
      <vt:lpstr>Begrepp</vt:lpstr>
      <vt:lpstr>Begrepp</vt:lpstr>
      <vt:lpstr>Verktyg</vt:lpstr>
      <vt:lpstr>Den större bilden</vt:lpstr>
      <vt:lpstr>Lära sig mer</vt:lpstr>
      <vt:lpstr>”Enkla”-Funktioner för att upptäcka bedrägerier, eller servrar som behöver undersökas. Utgå från tydliga exempel/mallar som redan finns </vt:lpstr>
      <vt:lpstr>”Enkla”-Funktioner för att upptäcka bedrägerier, eller servrar som behöver undersökas. Utgå från tydliga exempel/mallar som redan finns</vt:lpstr>
      <vt:lpstr>Data science, utforska data för ett specifikt syfte</vt:lpstr>
      <vt:lpstr>Machine learning som en viktig del i en produkt eller ett system</vt:lpstr>
      <vt:lpstr>Begrepp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Emanuelsson, Niklas</dc:creator>
  <cp:lastModifiedBy>Emanuelsson, Niklas</cp:lastModifiedBy>
  <cp:revision>51</cp:revision>
  <dcterms:created xsi:type="dcterms:W3CDTF">2017-10-08T11:54:03Z</dcterms:created>
  <dcterms:modified xsi:type="dcterms:W3CDTF">2018-01-05T16:10:04Z</dcterms:modified>
</cp:coreProperties>
</file>