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85" r:id="rId2"/>
    <p:sldId id="256" r:id="rId3"/>
    <p:sldId id="264" r:id="rId4"/>
    <p:sldId id="282" r:id="rId5"/>
    <p:sldId id="271" r:id="rId6"/>
    <p:sldId id="275" r:id="rId7"/>
    <p:sldId id="283" r:id="rId8"/>
    <p:sldId id="276" r:id="rId9"/>
    <p:sldId id="284" r:id="rId10"/>
    <p:sldId id="277" r:id="rId11"/>
    <p:sldId id="272" r:id="rId12"/>
    <p:sldId id="273" r:id="rId13"/>
    <p:sldId id="270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>
        <p:scale>
          <a:sx n="99" d="100"/>
          <a:sy n="99" d="100"/>
        </p:scale>
        <p:origin x="-13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angegebene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Gliederung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Beispiel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sie</a:t>
            </a:r>
            <a:r>
              <a:rPr lang="en-GB" baseline="0" dirty="0" smtClean="0"/>
              <a:t> muss an die </a:t>
            </a:r>
            <a:r>
              <a:rPr lang="en-GB" baseline="0" dirty="0" err="1" smtClean="0"/>
              <a:t>Folien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angepasst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 (s. https://sdqweb.ipd.kit.edu/wiki/Vortragshinweise) und </a:t>
            </a:r>
            <a:r>
              <a:rPr lang="en-GB" baseline="0" dirty="0" err="1" smtClean="0"/>
              <a:t>manuell</a:t>
            </a:r>
            <a:r>
              <a:rPr lang="en-GB" baseline="0" dirty="0" smtClean="0"/>
              <a:t> auf </a:t>
            </a:r>
            <a:r>
              <a:rPr lang="en-GB" baseline="0" dirty="0" err="1" smtClean="0"/>
              <a:t>jede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kopiert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Ausschließen</a:t>
            </a:r>
            <a:r>
              <a:rPr lang="de-DE" baseline="0" dirty="0" smtClean="0"/>
              <a:t>... </a:t>
            </a:r>
            <a:r>
              <a:rPr lang="de-DE" baseline="0" dirty="0" smtClean="0"/>
              <a:t>TODO (Übergang </a:t>
            </a:r>
            <a:r>
              <a:rPr lang="de-DE" baseline="0" dirty="0" err="1" smtClean="0"/>
              <a:t>Crypto</a:t>
            </a:r>
            <a:r>
              <a:rPr lang="de-DE" baseline="0" smtClean="0"/>
              <a:t>?)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Entwurf</a:t>
            </a:r>
            <a:r>
              <a:rPr lang="de-DE" smtClean="0"/>
              <a:t>/Rohdaten</a:t>
            </a:r>
            <a:r>
              <a:rPr lang="de-DE" baseline="0" smtClean="0"/>
              <a:t> </a:t>
            </a:r>
            <a:r>
              <a:rPr lang="de-DE" baseline="0" dirty="0" smtClean="0"/>
              <a:t>des Schlüssels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1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haben einen Server auf dem Desktop-PC.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3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Server verfügt</a:t>
            </a:r>
            <a:r>
              <a:rPr lang="de-DE" baseline="0" dirty="0" smtClean="0"/>
              <a:t> über Daten wie z.B. Media oder Audiodaten.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9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Daten werden über ein Netzwerk versendet...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Und von Clients mit mobilen Endgeräten empfangen.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77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</a:t>
            </a:r>
            <a:r>
              <a:rPr lang="de-DE" baseline="0" dirty="0" smtClean="0"/>
              <a:t> der Server kontrollieren möchte, wer die gesandten Daten verwenden kann (Beispiel Pay-TV...)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Werden die Daten verschlüsselt.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1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</a:t>
            </a:r>
            <a:r>
              <a:rPr lang="de-DE" baseline="0" dirty="0" smtClean="0"/>
              <a:t> Verschlüsselung gehört natürlich auch der entsprechende Schlüssel. In unserem Fall sind es gleich mehrere, die alle das Schloss öffnen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4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SOFTWARE-ENTWURF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UND -QUALITÄT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PROGRAMMSTRUKTUREN UND DATENORGANISATION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jpe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10.03.13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dqweb.ipd.kit.edu/wiki/Dokumentvorlage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Vorneweg/Anmerkung, </a:t>
            </a:r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Folienvorlage ist von </a:t>
            </a:r>
            <a:r>
              <a:rPr lang="de-DE" dirty="0">
                <a:hlinkClick r:id="rId2"/>
              </a:rPr>
              <a:t>https://sdqweb.ipd.kit.edu/wiki/</a:t>
            </a:r>
            <a:r>
              <a:rPr lang="de-DE" dirty="0" smtClean="0">
                <a:hlinkClick r:id="rId2"/>
              </a:rPr>
              <a:t>Dokumentvorlagen</a:t>
            </a:r>
            <a:r>
              <a:rPr lang="de-DE" dirty="0" smtClean="0"/>
              <a:t> und muss noch angepasst werden (Titel, Datum, Namen der Studenten...)</a:t>
            </a:r>
          </a:p>
          <a:p>
            <a:r>
              <a:rPr lang="de-DE" dirty="0" smtClean="0"/>
              <a:t>Auf Seite 3 ist die originale Notiz zur Benutzung der Vorlage.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12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ung 11"/>
          <p:cNvGrpSpPr/>
          <p:nvPr/>
        </p:nvGrpSpPr>
        <p:grpSpPr>
          <a:xfrm>
            <a:off x="533400" y="4724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381000" y="50292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152400" y="53340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7772400" y="40386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5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Gleichschenkliges Dreieck 50"/>
          <p:cNvSpPr/>
          <p:nvPr/>
        </p:nvSpPr>
        <p:spPr>
          <a:xfrm rot="5400000">
            <a:off x="8077200" y="3733800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7848600" y="4038600"/>
            <a:ext cx="30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2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33" name="Halbbogen 32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Gleichschenkliges Dreieck 35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7202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5067300" y="4457700"/>
            <a:ext cx="609600" cy="3810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1143000" y="3733800"/>
            <a:ext cx="2057400" cy="198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38400" y="4343400"/>
            <a:ext cx="2743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10800000">
            <a:off x="4267201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3657600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2590800" y="4495800"/>
            <a:ext cx="1676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19996069">
            <a:off x="2238481" y="4715374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038600" y="46482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5400000">
            <a:off x="4572000" y="762000"/>
            <a:ext cx="1981200" cy="44196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762000" y="20574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leichschenkliges Dreieck 59"/>
          <p:cNvSpPr/>
          <p:nvPr/>
        </p:nvSpPr>
        <p:spPr>
          <a:xfrm>
            <a:off x="762000" y="2057400"/>
            <a:ext cx="228600" cy="457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7" cy="649287"/>
          </a:xfrm>
        </p:spPr>
        <p:txBody>
          <a:bodyPr/>
          <a:lstStyle/>
          <a:p>
            <a:r>
              <a:rPr lang="de-DE" sz="2200" noProof="0" dirty="0" smtClean="0"/>
              <a:t>Broadcast Encryption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7"/>
            <a:ext cx="8370887" cy="620713"/>
          </a:xfrm>
        </p:spPr>
        <p:txBody>
          <a:bodyPr/>
          <a:lstStyle/>
          <a:p>
            <a:pPr marL="0" indent="0">
              <a:buNone/>
            </a:pPr>
            <a:r>
              <a:rPr lang="de-DE" sz="1800" noProof="0" dirty="0" smtClean="0"/>
              <a:t>TODO TITEL!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493183" y="6032322"/>
              <a:ext cx="98456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Grundlagen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282440" y="6032325"/>
              <a:ext cx="93788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Validierung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835708" y="6032323"/>
              <a:ext cx="151426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Verwandte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Arbeiten</a:t>
              </a:r>
              <a:endParaRPr lang="en-US" sz="1200" dirty="0" smtClean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578290" y="6032321"/>
              <a:ext cx="148951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Zusammenfassung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449701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707929" y="6032324"/>
              <a:ext cx="12165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Eigener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Ansatz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02421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37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145278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4114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5329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417</Words>
  <Application>Microsoft Macintosh PowerPoint</Application>
  <PresentationFormat>Bildschirmpräsentation (4:3)</PresentationFormat>
  <Paragraphs>114</Paragraphs>
  <Slides>13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KIT-Masterslides-EN-SDQ</vt:lpstr>
      <vt:lpstr>Vorneweg/Anmerkung, TODO</vt:lpstr>
      <vt:lpstr>Broadcast Encryption</vt:lpstr>
      <vt:lpstr>PowerPoint-Präsentation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Christoph Michel</cp:lastModifiedBy>
  <cp:revision>1267</cp:revision>
  <cp:lastPrinted>1601-01-01T00:00:00Z</cp:lastPrinted>
  <dcterms:created xsi:type="dcterms:W3CDTF">1601-01-01T00:00:00Z</dcterms:created>
  <dcterms:modified xsi:type="dcterms:W3CDTF">2013-03-10T15:44:20Z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