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 id="2147483741" r:id="rId2"/>
    <p:sldMasterId id="2147483749" r:id="rId3"/>
  </p:sldMasterIdLst>
  <p:notesMasterIdLst>
    <p:notesMasterId r:id="rId46"/>
  </p:notesMasterIdLst>
  <p:sldIdLst>
    <p:sldId id="256" r:id="rId4"/>
    <p:sldId id="306" r:id="rId5"/>
    <p:sldId id="307" r:id="rId6"/>
    <p:sldId id="263" r:id="rId7"/>
    <p:sldId id="274" r:id="rId8"/>
    <p:sldId id="277" r:id="rId9"/>
    <p:sldId id="279" r:id="rId10"/>
    <p:sldId id="299" r:id="rId11"/>
    <p:sldId id="295" r:id="rId12"/>
    <p:sldId id="296" r:id="rId13"/>
    <p:sldId id="308" r:id="rId14"/>
    <p:sldId id="278" r:id="rId15"/>
    <p:sldId id="275" r:id="rId16"/>
    <p:sldId id="302" r:id="rId17"/>
    <p:sldId id="309" r:id="rId18"/>
    <p:sldId id="280" r:id="rId19"/>
    <p:sldId id="281" r:id="rId20"/>
    <p:sldId id="301" r:id="rId21"/>
    <p:sldId id="310" r:id="rId22"/>
    <p:sldId id="297" r:id="rId23"/>
    <p:sldId id="298" r:id="rId24"/>
    <p:sldId id="314" r:id="rId25"/>
    <p:sldId id="303" r:id="rId26"/>
    <p:sldId id="304" r:id="rId27"/>
    <p:sldId id="283" r:id="rId28"/>
    <p:sldId id="290" r:id="rId29"/>
    <p:sldId id="315" r:id="rId30"/>
    <p:sldId id="282" r:id="rId31"/>
    <p:sldId id="288" r:id="rId32"/>
    <p:sldId id="311" r:id="rId33"/>
    <p:sldId id="272" r:id="rId34"/>
    <p:sldId id="284" r:id="rId35"/>
    <p:sldId id="289" r:id="rId36"/>
    <p:sldId id="286" r:id="rId37"/>
    <p:sldId id="305" r:id="rId38"/>
    <p:sldId id="312" r:id="rId39"/>
    <p:sldId id="285" r:id="rId40"/>
    <p:sldId id="291" r:id="rId41"/>
    <p:sldId id="287" r:id="rId42"/>
    <p:sldId id="292" r:id="rId43"/>
    <p:sldId id="313" r:id="rId44"/>
    <p:sldId id="300" r:id="rId4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30" autoAdjust="0"/>
    <p:restoredTop sz="90143" autoAdjust="0"/>
  </p:normalViewPr>
  <p:slideViewPr>
    <p:cSldViewPr>
      <p:cViewPr varScale="1">
        <p:scale>
          <a:sx n="65" d="100"/>
          <a:sy n="65" d="100"/>
        </p:scale>
        <p:origin x="-7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532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6F79F-C00D-4830-96EC-86AFE6B9924F}" type="datetimeFigureOut">
              <a:rPr lang="sv-SE" smtClean="0"/>
              <a:pPr/>
              <a:t>2009-12-09</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882CB-8057-4EAE-8F81-4C823F7740B5}" type="slidenum">
              <a:rPr lang="sv-SE" smtClean="0"/>
              <a:pPr/>
              <a:t>‹#›</a:t>
            </a:fld>
            <a:endParaRPr lang="sv-SE"/>
          </a:p>
        </p:txBody>
      </p:sp>
    </p:spTree>
    <p:extLst>
      <p:ext uri="{BB962C8B-B14F-4D97-AF65-F5344CB8AC3E}">
        <p14:creationId xmlns="" xmlns:p14="http://schemas.microsoft.com/office/powerpoint/2010/main" val="14714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1</a:t>
            </a:fld>
            <a:endParaRPr lang="sv-S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VS UTF (unit testing framework)</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20</a:t>
            </a:fld>
            <a:endParaRPr lang="sv-SE"/>
          </a:p>
        </p:txBody>
      </p:sp>
    </p:spTree>
    <p:extLst>
      <p:ext uri="{BB962C8B-B14F-4D97-AF65-F5344CB8AC3E}">
        <p14:creationId xmlns="" xmlns:p14="http://schemas.microsoft.com/office/powerpoint/2010/main" val="289756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DatePicker, Calendar, DataGrid from the previous versions toolkit</a:t>
            </a:r>
          </a:p>
          <a:p>
            <a:r>
              <a:rPr lang="sv-SE" dirty="0" smtClean="0"/>
              <a:t>New toolkit with Chart, Ribbon</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29</a:t>
            </a:fld>
            <a:endParaRPr lang="sv-SE"/>
          </a:p>
        </p:txBody>
      </p:sp>
    </p:spTree>
    <p:extLst>
      <p:ext uri="{BB962C8B-B14F-4D97-AF65-F5344CB8AC3E}">
        <p14:creationId xmlns="" xmlns:p14="http://schemas.microsoft.com/office/powerpoint/2010/main" val="427812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31</a:t>
            </a:fld>
            <a:endParaRPr lang="sv-S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If you want more beta stuff</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41</a:t>
            </a:fld>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VS 2010 Product Line SKU Simplifications</a:t>
            </a:r>
          </a:p>
          <a:p>
            <a:r>
              <a:rPr lang="en-US" dirty="0" smtClean="0"/>
              <a:t>    * Visual Studio Express: Free Express SKUs for Web, VB, C#, and C++ </a:t>
            </a:r>
          </a:p>
          <a:p>
            <a:endParaRPr lang="en-US" dirty="0" smtClean="0"/>
          </a:p>
          <a:p>
            <a:r>
              <a:rPr lang="en-US" dirty="0" smtClean="0"/>
              <a:t>    * Visual Studio 2010 Professional with MSDN: Professional development tools as you are used to today with the addition of source control integration, bug tracking, build automation, and more. It also includes 50 hours/month of Azure cloud computing. </a:t>
            </a:r>
          </a:p>
          <a:p>
            <a:endParaRPr lang="en-US" dirty="0" smtClean="0"/>
          </a:p>
          <a:p>
            <a:r>
              <a:rPr lang="en-US" dirty="0" smtClean="0"/>
              <a:t>    * Visual Studio 2010 Premium with MSDN: Premium has everything in Professional plus advanced development tools (including richer profiling and debugging, code coverage, code analysis and testing prioritization), advanced database support, UI testing, and more.  Rather than buying multiple “Team” SKUs like you would with VS 2008, you can now get this combination of features in one box with VS 2010. It also includes 100 hours/month of Azure cloud computing. </a:t>
            </a:r>
          </a:p>
          <a:p>
            <a:endParaRPr lang="en-US" dirty="0" smtClean="0"/>
          </a:p>
          <a:p>
            <a:r>
              <a:rPr lang="en-US" dirty="0" smtClean="0"/>
              <a:t>    * Visual Studio 2010 Ultimate with MSDN: Ultimate has everything in Premium plus additional advanced features for developers, testers, and architects including features like </a:t>
            </a:r>
            <a:r>
              <a:rPr lang="en-US" dirty="0" err="1" smtClean="0"/>
              <a:t>Intellitrace</a:t>
            </a:r>
            <a:r>
              <a:rPr lang="en-US" dirty="0" smtClean="0"/>
              <a:t> (formerly Historical Debugging), the new architecture tools (UML, discovery), test lab management, etc.  It also includes 250 hours/month of Azure cloud computing. </a:t>
            </a:r>
          </a:p>
          <a:p>
            <a:r>
              <a:rPr lang="en-US" dirty="0" smtClean="0"/>
              <a:t> </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3</a:t>
            </a:fld>
            <a:endParaRPr lang="sv-SE"/>
          </a:p>
        </p:txBody>
      </p:sp>
    </p:spTree>
    <p:extLst>
      <p:ext uri="{BB962C8B-B14F-4D97-AF65-F5344CB8AC3E}">
        <p14:creationId xmlns="" xmlns:p14="http://schemas.microsoft.com/office/powerpoint/2010/main" val="260036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4</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5</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DLR</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7</a:t>
            </a:fld>
            <a:endParaRPr lang="sv-S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Just a small one. C++ project were build with a specific</a:t>
            </a:r>
            <a:r>
              <a:rPr lang="sv-SE" baseline="0" dirty="0" smtClean="0"/>
              <a:t> C++ tool before</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9</a:t>
            </a:fld>
            <a:endParaRPr lang="sv-SE"/>
          </a:p>
        </p:txBody>
      </p:sp>
    </p:spTree>
    <p:extLst>
      <p:ext uri="{BB962C8B-B14F-4D97-AF65-F5344CB8AC3E}">
        <p14:creationId xmlns="" xmlns:p14="http://schemas.microsoft.com/office/powerpoint/2010/main" val="210339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From microsoft research</a:t>
            </a:r>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10</a:t>
            </a:fld>
            <a:endParaRPr lang="sv-SE"/>
          </a:p>
        </p:txBody>
      </p:sp>
    </p:spTree>
    <p:extLst>
      <p:ext uri="{BB962C8B-B14F-4D97-AF65-F5344CB8AC3E}">
        <p14:creationId xmlns="" xmlns:p14="http://schemas.microsoft.com/office/powerpoint/2010/main" val="241229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TPL = Task Parallel Library</a:t>
            </a:r>
          </a:p>
          <a:p>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13</a:t>
            </a:fld>
            <a:endParaRPr lang="sv-S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01F882CB-8057-4EAE-8F81-4C823F7740B5}" type="slidenum">
              <a:rPr lang="sv-SE" smtClean="0"/>
              <a:pPr/>
              <a:t>17</a:t>
            </a:fld>
            <a:endParaRPr lang="sv-SE"/>
          </a:p>
        </p:txBody>
      </p:sp>
    </p:spTree>
    <p:extLst>
      <p:ext uri="{BB962C8B-B14F-4D97-AF65-F5344CB8AC3E}">
        <p14:creationId xmlns="" xmlns:p14="http://schemas.microsoft.com/office/powerpoint/2010/main" val="234271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2" name="Picture 10" descr="IMG_1407"/>
          <p:cNvPicPr>
            <a:picLocks noChangeAspect="1" noChangeArrowheads="1"/>
          </p:cNvPicPr>
          <p:nvPr/>
        </p:nvPicPr>
        <p:blipFill>
          <a:blip r:embed="rId2" cstate="print"/>
          <a:srcRect/>
          <a:stretch>
            <a:fillRect/>
          </a:stretch>
        </p:blipFill>
        <p:spPr bwMode="auto">
          <a:xfrm>
            <a:off x="1" y="1"/>
            <a:ext cx="9144000" cy="5421313"/>
          </a:xfrm>
          <a:prstGeom prst="rect">
            <a:avLst/>
          </a:prstGeom>
          <a:noFill/>
        </p:spPr>
      </p:pic>
      <p:sp>
        <p:nvSpPr>
          <p:cNvPr id="3074" name="Rectangle 2"/>
          <p:cNvSpPr>
            <a:spLocks noGrp="1" noChangeArrowheads="1"/>
          </p:cNvSpPr>
          <p:nvPr>
            <p:ph type="ctrTitle"/>
          </p:nvPr>
        </p:nvSpPr>
        <p:spPr>
          <a:xfrm>
            <a:off x="2051051" y="3789363"/>
            <a:ext cx="7043738" cy="1584325"/>
          </a:xfrm>
          <a:effectLst>
            <a:outerShdw dist="35921" dir="2700000" algn="ctr" rotWithShape="0">
              <a:srgbClr val="23345F"/>
            </a:outerShdw>
          </a:effectLst>
        </p:spPr>
        <p:txBody>
          <a:bodyPr/>
          <a:lstStyle>
            <a:lvl1pPr>
              <a:defRPr sz="4700" b="0">
                <a:solidFill>
                  <a:schemeClr val="bg1"/>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051050" y="5373688"/>
            <a:ext cx="7042150" cy="1079500"/>
          </a:xfrm>
          <a:effectLst>
            <a:outerShdw dist="35921" dir="2700000" algn="ctr" rotWithShape="0">
              <a:srgbClr val="23345F"/>
            </a:outerShdw>
          </a:effectLst>
        </p:spPr>
        <p:txBody>
          <a:bodyPr/>
          <a:lstStyle>
            <a:lvl1pPr marL="0" indent="0">
              <a:buFontTx/>
              <a:buNone/>
              <a:defRPr sz="3200">
                <a:solidFill>
                  <a:schemeClr val="bg1"/>
                </a:solidFill>
              </a:defRPr>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3 Marcador de fecha"/>
          <p:cNvSpPr>
            <a:spLocks noGrp="1"/>
          </p:cNvSpPr>
          <p:nvPr>
            <p:ph type="dt" sz="half" idx="10"/>
          </p:nvPr>
        </p:nvSpPr>
        <p:spPr/>
        <p:txBody>
          <a:bodyPr/>
          <a:lstStyle>
            <a:lvl1pPr>
              <a:defRPr/>
            </a:lvl1pPr>
          </a:lstStyle>
          <a:p>
            <a:pPr>
              <a:defRPr/>
            </a:pPr>
            <a:fld id="{5E599937-87C0-422A-A375-27D0AAF80397}" type="datetimeFigureOut">
              <a:rPr lang="es-ES"/>
              <a:pPr>
                <a:defRPr/>
              </a:pPr>
              <a:t>09/12/2009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A2BC089C-F7BD-485E-91AA-FEF18F12EA36}" type="slidenum">
              <a:rPr lang="es-ES"/>
              <a:pPr>
                <a:defRPr/>
              </a:pPr>
              <a:t>‹#›</a:t>
            </a:fld>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53F19-1DF8-421B-8DA7-89F5FE2C8574}" type="datetimeFigureOut">
              <a:rPr lang="sv-SE" smtClean="0"/>
              <a:pPr/>
              <a:t>2009-12-09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C99C0B7-21BB-4272-B23E-AFB15A66442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ES"/>
          </a:p>
        </p:txBody>
      </p:sp>
      <p:sp>
        <p:nvSpPr>
          <p:cNvPr id="3" name="2 Marcador de contenido"/>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3 Marcador de fecha"/>
          <p:cNvSpPr>
            <a:spLocks noGrp="1"/>
          </p:cNvSpPr>
          <p:nvPr>
            <p:ph type="dt" sz="half" idx="10"/>
          </p:nvPr>
        </p:nvSpPr>
        <p:spPr/>
        <p:txBody>
          <a:bodyPr/>
          <a:lstStyle>
            <a:lvl1pPr>
              <a:defRPr/>
            </a:lvl1pPr>
          </a:lstStyle>
          <a:p>
            <a:pPr>
              <a:defRPr/>
            </a:pPr>
            <a:fld id="{C842B661-28A4-4DC9-8994-AA67E8DE6A4E}" type="datetimeFigureOut">
              <a:rPr lang="es-ES"/>
              <a:pPr>
                <a:defRPr/>
              </a:pPr>
              <a:t>09/12/2009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B635F3B-350E-49B3-8730-B3A1A76BC5DF}" type="slidenum">
              <a:rPr lang="es-ES"/>
              <a:pPr>
                <a:defRPr/>
              </a:pPr>
              <a:t>‹#›</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3 Marcador de fecha"/>
          <p:cNvSpPr>
            <a:spLocks noGrp="1"/>
          </p:cNvSpPr>
          <p:nvPr>
            <p:ph type="dt" sz="half" idx="10"/>
          </p:nvPr>
        </p:nvSpPr>
        <p:spPr/>
        <p:txBody>
          <a:bodyPr/>
          <a:lstStyle>
            <a:lvl1pPr>
              <a:defRPr/>
            </a:lvl1pPr>
          </a:lstStyle>
          <a:p>
            <a:pPr>
              <a:defRPr/>
            </a:pPr>
            <a:fld id="{C5AEB9C5-9C3F-4DA0-BF83-78434318D482}" type="datetimeFigureOut">
              <a:rPr lang="es-ES"/>
              <a:pPr>
                <a:defRPr/>
              </a:pPr>
              <a:t>09/12/2009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FE1B1ED-A66E-4682-A75F-89CFCB6713C5}" type="slidenum">
              <a:rPr lang="es-ES"/>
              <a:pPr>
                <a:defRPr/>
              </a:pPr>
              <a:t>‹#›</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3 Marcador de fecha"/>
          <p:cNvSpPr>
            <a:spLocks noGrp="1"/>
          </p:cNvSpPr>
          <p:nvPr>
            <p:ph type="dt" sz="half" idx="10"/>
          </p:nvPr>
        </p:nvSpPr>
        <p:spPr/>
        <p:txBody>
          <a:bodyPr/>
          <a:lstStyle>
            <a:lvl1pPr>
              <a:defRPr/>
            </a:lvl1pPr>
          </a:lstStyle>
          <a:p>
            <a:pPr>
              <a:defRPr/>
            </a:pPr>
            <a:fld id="{B1065FDA-6D0C-474F-B908-B103D9C831C8}" type="datetimeFigureOut">
              <a:rPr lang="es-ES"/>
              <a:pPr>
                <a:defRPr/>
              </a:pPr>
              <a:t>09/12/2009</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2BED759E-2156-4217-841F-658F16DB9D59}" type="slidenum">
              <a:rPr lang="es-ES"/>
              <a:pPr>
                <a:defRPr/>
              </a:pPr>
              <a:t>‹#›</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ES"/>
          </a:p>
        </p:txBody>
      </p:sp>
      <p:sp>
        <p:nvSpPr>
          <p:cNvPr id="3" name="3 Marcador de fecha"/>
          <p:cNvSpPr>
            <a:spLocks noGrp="1"/>
          </p:cNvSpPr>
          <p:nvPr>
            <p:ph type="dt" sz="half" idx="10"/>
          </p:nvPr>
        </p:nvSpPr>
        <p:spPr/>
        <p:txBody>
          <a:bodyPr/>
          <a:lstStyle>
            <a:lvl1pPr>
              <a:defRPr/>
            </a:lvl1pPr>
          </a:lstStyle>
          <a:p>
            <a:pPr>
              <a:defRPr/>
            </a:pPr>
            <a:fld id="{CB37A4AF-8A46-4BB1-8569-AA91F0A73ADA}" type="datetimeFigureOut">
              <a:rPr lang="es-ES"/>
              <a:pPr>
                <a:defRPr/>
              </a:pPr>
              <a:t>09/12/2009</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dirty="0"/>
          </a:p>
        </p:txBody>
      </p:sp>
      <p:sp>
        <p:nvSpPr>
          <p:cNvPr id="5" name="5 Marcador de número de diapositiva"/>
          <p:cNvSpPr>
            <a:spLocks noGrp="1"/>
          </p:cNvSpPr>
          <p:nvPr>
            <p:ph type="sldNum" sz="quarter" idx="12"/>
          </p:nvPr>
        </p:nvSpPr>
        <p:spPr/>
        <p:txBody>
          <a:bodyPr/>
          <a:lstStyle>
            <a:lvl1pPr>
              <a:defRPr/>
            </a:lvl1pPr>
          </a:lstStyle>
          <a:p>
            <a:pPr>
              <a:defRPr/>
            </a:pPr>
            <a:fld id="{7CADA264-F7C7-4D29-BCF8-1AEBF77D6171}" type="slidenum">
              <a:rPr lang="es-ES"/>
              <a:pPr>
                <a:defRPr/>
              </a:pPr>
              <a:t>‹#›</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B34F86C6-2111-4D2A-9EF5-E3DDFBCA5FC7}" type="datetimeFigureOut">
              <a:rPr lang="es-ES"/>
              <a:pPr>
                <a:defRPr/>
              </a:pPr>
              <a:t>09/12/2009</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2ACF0C5F-2C49-45D8-AEEA-ED2EC213AD2B}" type="slidenum">
              <a:rPr lang="es-ES"/>
              <a:pPr>
                <a:defRPr/>
              </a:pPr>
              <a:t>‹#›</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E51AC737-AC42-4F21-A8CF-D27284470F77}" type="datetimeFigureOut">
              <a:rPr lang="sv-SE" smtClean="0"/>
              <a:pPr/>
              <a:t>2009-12-09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EAB0F1D-481A-4C9A-BB86-ECBD902A66CE}"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l="-22000" r="-22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s-ES" dirty="0"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82BDC56C-0517-4D8F-A293-8CA606B887B8}" type="datetimeFigureOut">
              <a:rPr lang="es-ES"/>
              <a:pPr>
                <a:defRPr/>
              </a:pPr>
              <a:t>09/12/2009</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599EBB88-25FE-4C99-BE02-6EC8BA4B43C0}"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735" r:id="rId2"/>
    <p:sldLayoutId id="2147483736" r:id="rId3"/>
    <p:sldLayoutId id="2147483737" r:id="rId4"/>
    <p:sldLayoutId id="2147483738" r:id="rId5"/>
    <p:sldLayoutId id="2147483739" r:id="rId6"/>
    <p:sldLayoutId id="2147483740" r:id="rId7"/>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l="-2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AC737-AC42-4F21-A8CF-D27284470F77}" type="datetimeFigureOut">
              <a:rPr lang="sv-SE" smtClean="0"/>
              <a:pPr/>
              <a:t>2009-12-09</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B0F1D-481A-4C9A-BB86-ECBD902A66CE}"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l="-22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53F19-1DF8-421B-8DA7-89F5FE2C8574}" type="datetimeFigureOut">
              <a:rPr lang="sv-SE" smtClean="0"/>
              <a:pPr/>
              <a:t>2009-12-09</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9C0B7-21BB-4272-B23E-AFB15A66442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9" name="TextBox 8"/>
          <p:cNvSpPr txBox="1"/>
          <p:nvPr/>
        </p:nvSpPr>
        <p:spPr>
          <a:xfrm>
            <a:off x="214282" y="5572140"/>
            <a:ext cx="8534182" cy="461665"/>
          </a:xfrm>
          <a:prstGeom prst="rect">
            <a:avLst/>
          </a:prstGeom>
          <a:noFill/>
        </p:spPr>
        <p:txBody>
          <a:bodyPr wrap="square" rtlCol="0">
            <a:spAutoFit/>
          </a:bodyPr>
          <a:lstStyle/>
          <a:p>
            <a:r>
              <a:rPr lang="sv-SE" sz="2400" dirty="0" smtClean="0">
                <a:latin typeface="Lucida Sans Unicode" pitchFamily="34" charset="0"/>
                <a:cs typeface="Lucida Sans Unicode" pitchFamily="34" charset="0"/>
              </a:rPr>
              <a:t>What’s new in VisualStudio 2010 and .NET 4.0 Beta 2</a:t>
            </a:r>
            <a:endParaRPr lang="sv-SE" sz="2400" dirty="0">
              <a:latin typeface="Lucida Sans Unicode" pitchFamily="34" charset="0"/>
              <a:cs typeface="Lucida Sans Unicode" pitchFamily="34" charset="0"/>
            </a:endParaRPr>
          </a:p>
        </p:txBody>
      </p:sp>
      <p:sp>
        <p:nvSpPr>
          <p:cNvPr id="10" name="TextBox 9"/>
          <p:cNvSpPr txBox="1"/>
          <p:nvPr/>
        </p:nvSpPr>
        <p:spPr>
          <a:xfrm>
            <a:off x="5143504" y="6253483"/>
            <a:ext cx="3929090" cy="461665"/>
          </a:xfrm>
          <a:prstGeom prst="rect">
            <a:avLst/>
          </a:prstGeom>
          <a:noFill/>
        </p:spPr>
        <p:txBody>
          <a:bodyPr wrap="square" rtlCol="0">
            <a:spAutoFit/>
          </a:bodyPr>
          <a:lstStyle/>
          <a:p>
            <a:r>
              <a:rPr lang="sv-SE" sz="2400" dirty="0" smtClean="0">
                <a:latin typeface="Lucida Sans Unicode" pitchFamily="34" charset="0"/>
                <a:cs typeface="Lucida Sans Unicode" pitchFamily="34" charset="0"/>
              </a:rPr>
              <a:t>Niklas Dahlman, </a:t>
            </a:r>
            <a:r>
              <a:rPr lang="sv-SE" sz="2400" dirty="0" smtClean="0">
                <a:solidFill>
                  <a:srgbClr val="002060"/>
                </a:solidFill>
                <a:latin typeface="Lucida Sans Unicode" pitchFamily="34" charset="0"/>
                <a:cs typeface="Lucida Sans Unicode" pitchFamily="34" charset="0"/>
              </a:rPr>
              <a:t>d</a:t>
            </a:r>
            <a:r>
              <a:rPr lang="sv-SE" sz="2400" dirty="0" smtClean="0">
                <a:solidFill>
                  <a:srgbClr val="FF0000"/>
                </a:solidFill>
                <a:latin typeface="Lucida Sans Unicode" pitchFamily="34" charset="0"/>
                <a:cs typeface="Lucida Sans Unicode" pitchFamily="34" charset="0"/>
              </a:rPr>
              <a:t>o</a:t>
            </a:r>
            <a:r>
              <a:rPr lang="sv-SE" sz="2400" dirty="0" smtClean="0">
                <a:solidFill>
                  <a:srgbClr val="002060"/>
                </a:solidFill>
                <a:latin typeface="Lucida Sans Unicode" pitchFamily="34" charset="0"/>
                <a:cs typeface="Lucida Sans Unicode" pitchFamily="34" charset="0"/>
              </a:rPr>
              <a:t>tway</a:t>
            </a:r>
            <a:endParaRPr lang="sv-SE" sz="2400" dirty="0">
              <a:solidFill>
                <a:srgbClr val="002060"/>
              </a:solidFill>
              <a:latin typeface="Lucida Sans Unicode" pitchFamily="34" charset="0"/>
              <a:cs typeface="Lucida Sans Unicode"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a:t>
            </a:r>
            <a:endParaRPr lang="sv-SE" dirty="0"/>
          </a:p>
        </p:txBody>
      </p:sp>
      <p:sp>
        <p:nvSpPr>
          <p:cNvPr id="3" name="Content Placeholder 2"/>
          <p:cNvSpPr>
            <a:spLocks noGrp="1"/>
          </p:cNvSpPr>
          <p:nvPr>
            <p:ph idx="1"/>
          </p:nvPr>
        </p:nvSpPr>
        <p:spPr/>
        <p:txBody>
          <a:bodyPr/>
          <a:lstStyle/>
          <a:p>
            <a:r>
              <a:rPr lang="sv-SE" dirty="0" smtClean="0"/>
              <a:t>Everything</a:t>
            </a:r>
          </a:p>
          <a:p>
            <a:r>
              <a:rPr lang="sv-SE" dirty="0" smtClean="0"/>
              <a:t>New functional language</a:t>
            </a:r>
          </a:p>
          <a:p>
            <a:r>
              <a:rPr lang="sv-SE" dirty="0" smtClean="0"/>
              <a:t>Visual Studio F# Interactive</a:t>
            </a:r>
            <a:endParaRPr lang="sv-S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pPr>
              <a:buNone/>
            </a:pPr>
            <a:r>
              <a:rPr lang="sv-SE" dirty="0" smtClean="0"/>
              <a:t>The Languages</a:t>
            </a:r>
            <a:endParaRPr lang="sv-S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.NET Framework 4.0</a:t>
            </a:r>
            <a:endParaRPr lang="sv-SE" dirty="0"/>
          </a:p>
        </p:txBody>
      </p:sp>
      <p:sp>
        <p:nvSpPr>
          <p:cNvPr id="3" name="Content Placeholder 2"/>
          <p:cNvSpPr>
            <a:spLocks noGrp="1"/>
          </p:cNvSpPr>
          <p:nvPr>
            <p:ph idx="1"/>
          </p:nvPr>
        </p:nvSpPr>
        <p:spPr/>
        <p:txBody>
          <a:bodyPr/>
          <a:lstStyle/>
          <a:p>
            <a:pPr marL="0" indent="0">
              <a:buNone/>
            </a:pPr>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New Features 1</a:t>
            </a:r>
            <a:endParaRPr lang="sv-SE" dirty="0"/>
          </a:p>
        </p:txBody>
      </p:sp>
      <p:sp>
        <p:nvSpPr>
          <p:cNvPr id="3" name="Content Placeholder 2"/>
          <p:cNvSpPr>
            <a:spLocks noGrp="1"/>
          </p:cNvSpPr>
          <p:nvPr>
            <p:ph idx="1"/>
          </p:nvPr>
        </p:nvSpPr>
        <p:spPr/>
        <p:txBody>
          <a:bodyPr>
            <a:normAutofit/>
          </a:bodyPr>
          <a:lstStyle/>
          <a:p>
            <a:r>
              <a:rPr lang="sv-SE" dirty="0" smtClean="0"/>
              <a:t>X64 support</a:t>
            </a:r>
          </a:p>
          <a:p>
            <a:r>
              <a:rPr lang="sv-SE" dirty="0" smtClean="0"/>
              <a:t>Tuple&lt;T&gt;</a:t>
            </a:r>
          </a:p>
          <a:p>
            <a:r>
              <a:rPr lang="sv-SE" dirty="0" smtClean="0"/>
              <a:t>System.Numerics (from F#)</a:t>
            </a:r>
          </a:p>
          <a:p>
            <a:r>
              <a:rPr lang="sv-SE" dirty="0" smtClean="0"/>
              <a:t>SortedSet&lt;T&gt;</a:t>
            </a:r>
          </a:p>
          <a:p>
            <a:r>
              <a:rPr lang="sv-SE" dirty="0" smtClean="0"/>
              <a:t>Parallel Extensions / PLINQ </a:t>
            </a:r>
          </a:p>
          <a:p>
            <a:r>
              <a:rPr lang="sv-SE" dirty="0" smtClean="0"/>
              <a:t>CodeContracts (DbC)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New Features 2</a:t>
            </a:r>
            <a:endParaRPr lang="sv-SE" dirty="0"/>
          </a:p>
        </p:txBody>
      </p:sp>
      <p:sp>
        <p:nvSpPr>
          <p:cNvPr id="3" name="Content Placeholder 2"/>
          <p:cNvSpPr>
            <a:spLocks noGrp="1"/>
          </p:cNvSpPr>
          <p:nvPr>
            <p:ph idx="1"/>
          </p:nvPr>
        </p:nvSpPr>
        <p:spPr/>
        <p:txBody>
          <a:bodyPr/>
          <a:lstStyle/>
          <a:p>
            <a:r>
              <a:rPr lang="sv-SE" dirty="0" smtClean="0"/>
              <a:t>Lazy&lt;T&gt;</a:t>
            </a:r>
          </a:p>
          <a:p>
            <a:r>
              <a:rPr lang="sv-SE" dirty="0" smtClean="0"/>
              <a:t>&lt;in T&gt; and &lt;out T&gt;</a:t>
            </a:r>
            <a:endParaRPr lang="sv-SE" dirty="0"/>
          </a:p>
          <a:p>
            <a:r>
              <a:rPr lang="sv-SE" dirty="0"/>
              <a:t>Better garbage collector</a:t>
            </a:r>
          </a:p>
          <a:p>
            <a:r>
              <a:rPr lang="sv-SE" dirty="0" smtClean="0"/>
              <a:t>TPL, TaskManager </a:t>
            </a:r>
            <a:r>
              <a:rPr lang="sv-SE" smtClean="0"/>
              <a:t>-&gt; TaskScheduler</a:t>
            </a:r>
            <a:endParaRPr lang="sv-SE" dirty="0"/>
          </a:p>
        </p:txBody>
      </p:sp>
    </p:spTree>
    <p:extLst>
      <p:ext uri="{BB962C8B-B14F-4D97-AF65-F5344CB8AC3E}">
        <p14:creationId xmlns="" xmlns:p14="http://schemas.microsoft.com/office/powerpoint/2010/main" val="2204892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r>
              <a:rPr lang="sv-SE" dirty="0" smtClean="0"/>
              <a:t>.NET Framework 4.0</a:t>
            </a:r>
            <a:endParaRPr lang="sv-S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Visual Studio 2010</a:t>
            </a:r>
            <a:endParaRPr lang="sv-SE" dirty="0"/>
          </a:p>
        </p:txBody>
      </p:sp>
      <p:sp>
        <p:nvSpPr>
          <p:cNvPr id="5" name="Content Placeholder 4"/>
          <p:cNvSpPr>
            <a:spLocks noGrp="1"/>
          </p:cNvSpPr>
          <p:nvPr>
            <p:ph idx="1"/>
          </p:nvPr>
        </p:nvSpPr>
        <p:spPr/>
        <p:txBody>
          <a:bodyPr/>
          <a:lstStyle/>
          <a:p>
            <a:pPr marL="0" indent="0">
              <a:buNone/>
            </a:pPr>
            <a:endParaRPr lang="sv-S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New Features 1</a:t>
            </a:r>
            <a:endParaRPr lang="sv-SE" dirty="0"/>
          </a:p>
        </p:txBody>
      </p:sp>
      <p:sp>
        <p:nvSpPr>
          <p:cNvPr id="5" name="Content Placeholder 4"/>
          <p:cNvSpPr>
            <a:spLocks noGrp="1"/>
          </p:cNvSpPr>
          <p:nvPr>
            <p:ph idx="1"/>
          </p:nvPr>
        </p:nvSpPr>
        <p:spPr/>
        <p:txBody>
          <a:bodyPr>
            <a:normAutofit lnSpcReduction="10000"/>
          </a:bodyPr>
          <a:lstStyle/>
          <a:p>
            <a:r>
              <a:rPr lang="sv-SE" dirty="0" smtClean="0"/>
              <a:t>Edit and Continue x64</a:t>
            </a:r>
          </a:p>
          <a:p>
            <a:r>
              <a:rPr lang="sv-SE" dirty="0" smtClean="0"/>
              <a:t>Implement interface</a:t>
            </a:r>
          </a:p>
          <a:p>
            <a:r>
              <a:rPr lang="sv-SE" dirty="0" smtClean="0"/>
              <a:t>New text editor</a:t>
            </a:r>
          </a:p>
          <a:p>
            <a:r>
              <a:rPr lang="sv-SE" dirty="0" smtClean="0"/>
              <a:t>Multi screen support</a:t>
            </a:r>
          </a:p>
          <a:p>
            <a:r>
              <a:rPr lang="sv-SE" dirty="0" smtClean="0"/>
              <a:t>Parallel stacks / tasks</a:t>
            </a:r>
          </a:p>
          <a:p>
            <a:r>
              <a:rPr lang="sv-SE" dirty="0" smtClean="0"/>
              <a:t>IntelliTrace</a:t>
            </a:r>
          </a:p>
          <a:p>
            <a:r>
              <a:rPr lang="sv-SE" dirty="0" smtClean="0"/>
              <a:t>Historic debugger / dump files</a:t>
            </a:r>
          </a:p>
          <a:p>
            <a:r>
              <a:rPr lang="sv-SE" dirty="0" smtClean="0"/>
              <a:t>Code Metrics</a:t>
            </a:r>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New Features 2</a:t>
            </a:r>
            <a:endParaRPr lang="sv-SE" dirty="0"/>
          </a:p>
        </p:txBody>
      </p:sp>
      <p:sp>
        <p:nvSpPr>
          <p:cNvPr id="3" name="Content Placeholder 2"/>
          <p:cNvSpPr>
            <a:spLocks noGrp="1"/>
          </p:cNvSpPr>
          <p:nvPr>
            <p:ph idx="1"/>
          </p:nvPr>
        </p:nvSpPr>
        <p:spPr/>
        <p:txBody>
          <a:bodyPr/>
          <a:lstStyle/>
          <a:p>
            <a:r>
              <a:rPr lang="sv-SE" dirty="0" smtClean="0"/>
              <a:t>Navigate To</a:t>
            </a:r>
          </a:p>
          <a:p>
            <a:r>
              <a:rPr lang="sv-SE" dirty="0" smtClean="0"/>
              <a:t>View Call Hierarchy</a:t>
            </a:r>
          </a:p>
          <a:p>
            <a:r>
              <a:rPr lang="sv-SE" dirty="0" smtClean="0"/>
              <a:t>Online </a:t>
            </a:r>
            <a:r>
              <a:rPr lang="sv-SE" dirty="0"/>
              <a:t>gallery</a:t>
            </a:r>
          </a:p>
          <a:p>
            <a:r>
              <a:rPr lang="sv-SE" dirty="0"/>
              <a:t>Add References </a:t>
            </a:r>
            <a:r>
              <a:rPr lang="sv-SE" dirty="0" smtClean="0"/>
              <a:t>improvements</a:t>
            </a:r>
          </a:p>
          <a:p>
            <a:r>
              <a:rPr lang="sv-SE" dirty="0" smtClean="0"/>
              <a:t>Pinnable hover watch</a:t>
            </a:r>
            <a:endParaRPr lang="sv-SE" dirty="0"/>
          </a:p>
          <a:p>
            <a:endParaRPr lang="sv-SE" dirty="0"/>
          </a:p>
        </p:txBody>
      </p:sp>
    </p:spTree>
    <p:extLst>
      <p:ext uri="{BB962C8B-B14F-4D97-AF65-F5344CB8AC3E}">
        <p14:creationId xmlns="" xmlns:p14="http://schemas.microsoft.com/office/powerpoint/2010/main" val="386323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r>
              <a:rPr lang="sv-SE" dirty="0" smtClean="0"/>
              <a:t>Visual Studio 2010</a:t>
            </a:r>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sv-SE" dirty="0" smtClean="0"/>
              <a:t>Release date: Spring 2010?</a:t>
            </a:r>
            <a:endParaRPr lang="sv-SE" dirty="0"/>
          </a:p>
        </p:txBody>
      </p:sp>
    </p:spTree>
    <p:extLst>
      <p:ext uri="{BB962C8B-B14F-4D97-AF65-F5344CB8AC3E}">
        <p14:creationId xmlns="" xmlns:p14="http://schemas.microsoft.com/office/powerpoint/2010/main" val="2965524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VS Test</a:t>
            </a:r>
            <a:endParaRPr lang="sv-SE" dirty="0"/>
          </a:p>
        </p:txBody>
      </p:sp>
      <p:sp>
        <p:nvSpPr>
          <p:cNvPr id="3" name="Content Placeholder 2"/>
          <p:cNvSpPr>
            <a:spLocks noGrp="1"/>
          </p:cNvSpPr>
          <p:nvPr>
            <p:ph idx="1"/>
          </p:nvPr>
        </p:nvSpPr>
        <p:spPr/>
        <p:txBody>
          <a:bodyPr/>
          <a:lstStyle/>
          <a:p>
            <a:pPr marL="0" indent="0">
              <a:buNone/>
            </a:pPr>
            <a:endParaRPr lang="sv-S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sv-SE" dirty="0" smtClean="0"/>
              <a:t>Coded UI</a:t>
            </a:r>
          </a:p>
          <a:p>
            <a:r>
              <a:rPr lang="sv-SE" dirty="0" smtClean="0"/>
              <a:t>Test Impact View (TFS)</a:t>
            </a:r>
          </a:p>
          <a:p>
            <a:r>
              <a:rPr lang="sv-SE" dirty="0" smtClean="0"/>
              <a:t>Show/Run Calling Tests</a:t>
            </a:r>
          </a:p>
          <a:p>
            <a:r>
              <a:rPr lang="sv-SE" dirty="0" smtClean="0"/>
              <a:t>MVC Test Project</a:t>
            </a:r>
          </a:p>
          <a:p>
            <a:r>
              <a:rPr lang="sv-SE" dirty="0" smtClean="0"/>
              <a:t>WF Testability</a:t>
            </a:r>
            <a:endParaRPr lang="sv-S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r>
              <a:rPr lang="sv-SE" dirty="0" smtClean="0"/>
              <a:t>Coded UI Test</a:t>
            </a:r>
            <a:endParaRPr lang="sv-S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WinForms 4</a:t>
            </a:r>
            <a:endParaRPr lang="sv-SE" dirty="0"/>
          </a:p>
        </p:txBody>
      </p:sp>
      <p:sp>
        <p:nvSpPr>
          <p:cNvPr id="3" name="Content Placeholder 2"/>
          <p:cNvSpPr>
            <a:spLocks noGrp="1"/>
          </p:cNvSpPr>
          <p:nvPr>
            <p:ph idx="1"/>
          </p:nvPr>
        </p:nvSpPr>
        <p:spPr/>
        <p:txBody>
          <a:bodyPr/>
          <a:lstStyle/>
          <a:p>
            <a:endParaRPr lang="sv-SE" dirty="0"/>
          </a:p>
        </p:txBody>
      </p:sp>
    </p:spTree>
    <p:extLst>
      <p:ext uri="{BB962C8B-B14F-4D97-AF65-F5344CB8AC3E}">
        <p14:creationId xmlns="" xmlns:p14="http://schemas.microsoft.com/office/powerpoint/2010/main" val="2608783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sv-SE" dirty="0"/>
              <a:t>Codeplex Ribbon Wrapper</a:t>
            </a:r>
          </a:p>
          <a:p>
            <a:endParaRPr lang="sv-SE" dirty="0"/>
          </a:p>
        </p:txBody>
      </p:sp>
    </p:spTree>
    <p:extLst>
      <p:ext uri="{BB962C8B-B14F-4D97-AF65-F5344CB8AC3E}">
        <p14:creationId xmlns="" xmlns:p14="http://schemas.microsoft.com/office/powerpoint/2010/main" val="1549891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WF 4</a:t>
            </a:r>
            <a:endParaRPr lang="sv-SE" dirty="0"/>
          </a:p>
        </p:txBody>
      </p:sp>
      <p:sp>
        <p:nvSpPr>
          <p:cNvPr id="4" name="Content Placeholder 3"/>
          <p:cNvSpPr>
            <a:spLocks noGrp="1"/>
          </p:cNvSpPr>
          <p:nvPr>
            <p:ph idx="1"/>
          </p:nvPr>
        </p:nvSpPr>
        <p:spPr/>
        <p:txBody>
          <a:bodyPr/>
          <a:lstStyle/>
          <a:p>
            <a:r>
              <a:rPr lang="sv-SE" dirty="0" smtClean="0"/>
              <a:t>Workflow Foundation</a:t>
            </a:r>
            <a:endParaRPr lang="sv-S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sv-SE"/>
          </a:p>
        </p:txBody>
      </p:sp>
      <p:sp>
        <p:nvSpPr>
          <p:cNvPr id="5" name="Content Placeholder 4"/>
          <p:cNvSpPr>
            <a:spLocks noGrp="1"/>
          </p:cNvSpPr>
          <p:nvPr>
            <p:ph idx="1"/>
          </p:nvPr>
        </p:nvSpPr>
        <p:spPr/>
        <p:txBody>
          <a:bodyPr/>
          <a:lstStyle/>
          <a:p>
            <a:r>
              <a:rPr lang="sv-SE" dirty="0" smtClean="0"/>
              <a:t>New activities</a:t>
            </a:r>
          </a:p>
          <a:p>
            <a:r>
              <a:rPr lang="sv-SE" dirty="0" smtClean="0"/>
              <a:t>VisualStudio designer</a:t>
            </a:r>
            <a:endParaRPr lang="sv-S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r>
              <a:rPr lang="sv-SE" dirty="0" smtClean="0"/>
              <a:t>Workflow</a:t>
            </a:r>
            <a:endParaRPr lang="sv-S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WPF 4</a:t>
            </a:r>
            <a:endParaRPr lang="sv-SE" dirty="0"/>
          </a:p>
        </p:txBody>
      </p:sp>
      <p:sp>
        <p:nvSpPr>
          <p:cNvPr id="3" name="Content Placeholder 2"/>
          <p:cNvSpPr>
            <a:spLocks noGrp="1"/>
          </p:cNvSpPr>
          <p:nvPr>
            <p:ph idx="1"/>
          </p:nvPr>
        </p:nvSpPr>
        <p:spPr/>
        <p:txBody>
          <a:bodyPr/>
          <a:lstStyle/>
          <a:p>
            <a:r>
              <a:rPr lang="sv-SE" dirty="0" smtClean="0"/>
              <a:t>Windows Presentation </a:t>
            </a:r>
            <a:r>
              <a:rPr lang="sv-SE" dirty="0"/>
              <a:t>Foundation</a:t>
            </a:r>
          </a:p>
          <a:p>
            <a:pPr marL="0" indent="0">
              <a:buNone/>
            </a:pPr>
            <a:endParaRPr lang="sv-SE"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sv-SE"/>
          </a:p>
        </p:txBody>
      </p:sp>
      <p:sp>
        <p:nvSpPr>
          <p:cNvPr id="5" name="Content Placeholder 4"/>
          <p:cNvSpPr>
            <a:spLocks noGrp="1"/>
          </p:cNvSpPr>
          <p:nvPr>
            <p:ph idx="1"/>
          </p:nvPr>
        </p:nvSpPr>
        <p:spPr/>
        <p:txBody>
          <a:bodyPr/>
          <a:lstStyle/>
          <a:p>
            <a:r>
              <a:rPr lang="sv-SE" dirty="0" smtClean="0"/>
              <a:t>New</a:t>
            </a:r>
            <a:r>
              <a:rPr lang="sv-SE" sz="2400" dirty="0" smtClean="0"/>
              <a:t>(ish)</a:t>
            </a:r>
            <a:r>
              <a:rPr lang="sv-SE" dirty="0" smtClean="0"/>
              <a:t> Controls</a:t>
            </a:r>
          </a:p>
          <a:p>
            <a:r>
              <a:rPr lang="sv-SE" dirty="0" smtClean="0"/>
              <a:t>Windows 7</a:t>
            </a:r>
          </a:p>
          <a:p>
            <a:r>
              <a:rPr lang="sv-SE" dirty="0" smtClean="0"/>
              <a:t>Touch</a:t>
            </a:r>
          </a:p>
          <a:p>
            <a:r>
              <a:rPr lang="sv-SE" dirty="0" smtClean="0"/>
              <a:t>VisualStudio designer</a:t>
            </a:r>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 2010 Product </a:t>
            </a:r>
            <a:r>
              <a:rPr lang="en-US" dirty="0" smtClean="0"/>
              <a:t>Line</a:t>
            </a:r>
            <a:endParaRPr lang="sv-SE" dirty="0"/>
          </a:p>
        </p:txBody>
      </p:sp>
      <p:sp>
        <p:nvSpPr>
          <p:cNvPr id="3" name="Content Placeholder 2"/>
          <p:cNvSpPr>
            <a:spLocks noGrp="1"/>
          </p:cNvSpPr>
          <p:nvPr>
            <p:ph idx="1"/>
          </p:nvPr>
        </p:nvSpPr>
        <p:spPr/>
        <p:txBody>
          <a:bodyPr/>
          <a:lstStyle/>
          <a:p>
            <a:r>
              <a:rPr lang="en-US" dirty="0"/>
              <a:t>Visual Studio Express </a:t>
            </a:r>
            <a:r>
              <a:rPr lang="en-US" dirty="0" smtClean="0"/>
              <a:t>(Free)</a:t>
            </a:r>
          </a:p>
          <a:p>
            <a:r>
              <a:rPr lang="en-US" dirty="0" smtClean="0"/>
              <a:t>Visual </a:t>
            </a:r>
            <a:r>
              <a:rPr lang="en-US" dirty="0"/>
              <a:t>Studio 2010 </a:t>
            </a:r>
            <a:r>
              <a:rPr lang="en-US" dirty="0" smtClean="0"/>
              <a:t>Professional</a:t>
            </a:r>
            <a:endParaRPr lang="en-US" dirty="0"/>
          </a:p>
          <a:p>
            <a:r>
              <a:rPr lang="en-US" dirty="0" smtClean="0"/>
              <a:t>Visual </a:t>
            </a:r>
            <a:r>
              <a:rPr lang="en-US" dirty="0"/>
              <a:t>Studio 2010 </a:t>
            </a:r>
            <a:r>
              <a:rPr lang="en-US" dirty="0" smtClean="0"/>
              <a:t>Premium (Adv. Dev</a:t>
            </a:r>
            <a:r>
              <a:rPr lang="en-US" dirty="0"/>
              <a:t>.</a:t>
            </a:r>
            <a:r>
              <a:rPr lang="en-US" dirty="0" smtClean="0"/>
              <a:t>)</a:t>
            </a:r>
            <a:endParaRPr lang="en-US" dirty="0"/>
          </a:p>
          <a:p>
            <a:r>
              <a:rPr lang="en-US" dirty="0" smtClean="0"/>
              <a:t>Visual </a:t>
            </a:r>
            <a:r>
              <a:rPr lang="en-US" dirty="0"/>
              <a:t>Studio 2010 Ultimate </a:t>
            </a:r>
            <a:endParaRPr lang="sv-SE" dirty="0"/>
          </a:p>
        </p:txBody>
      </p:sp>
    </p:spTree>
    <p:extLst>
      <p:ext uri="{BB962C8B-B14F-4D97-AF65-F5344CB8AC3E}">
        <p14:creationId xmlns="" xmlns:p14="http://schemas.microsoft.com/office/powerpoint/2010/main" val="2917573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r>
              <a:rPr lang="sv-SE" dirty="0" smtClean="0"/>
              <a:t>WPF</a:t>
            </a:r>
            <a:endParaRPr lang="sv-S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dirty="0"/>
          </a:p>
        </p:txBody>
      </p:sp>
      <p:sp>
        <p:nvSpPr>
          <p:cNvPr id="3" name="Content Placeholder 2"/>
          <p:cNvSpPr>
            <a:spLocks noGrp="1"/>
          </p:cNvSpPr>
          <p:nvPr>
            <p:ph idx="1"/>
          </p:nvPr>
        </p:nvSpPr>
        <p:spPr/>
        <p:txBody>
          <a:bodyPr/>
          <a:lstStyle/>
          <a:p>
            <a:pPr>
              <a:buNone/>
            </a:pPr>
            <a:r>
              <a:rPr lang="sv-SE" smtClean="0"/>
              <a:t>Switch to web solution</a:t>
            </a:r>
            <a:endParaRPr lang="sv-SE"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Silverlight 3</a:t>
            </a:r>
            <a:endParaRPr lang="sv-SE" dirty="0"/>
          </a:p>
        </p:txBody>
      </p:sp>
      <p:sp>
        <p:nvSpPr>
          <p:cNvPr id="3" name="Content Placeholder 2"/>
          <p:cNvSpPr>
            <a:spLocks noGrp="1"/>
          </p:cNvSpPr>
          <p:nvPr>
            <p:ph idx="1"/>
          </p:nvPr>
        </p:nvSpPr>
        <p:spPr/>
        <p:txBody>
          <a:bodyPr/>
          <a:lstStyle/>
          <a:p>
            <a:pPr marL="0" indent="0">
              <a:buNone/>
            </a:pPr>
            <a:endParaRPr lang="sv-S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sv-SE"/>
          </a:p>
        </p:txBody>
      </p:sp>
      <p:sp>
        <p:nvSpPr>
          <p:cNvPr id="5" name="Content Placeholder 4"/>
          <p:cNvSpPr>
            <a:spLocks noGrp="1"/>
          </p:cNvSpPr>
          <p:nvPr>
            <p:ph idx="1"/>
          </p:nvPr>
        </p:nvSpPr>
        <p:spPr/>
        <p:txBody>
          <a:bodyPr/>
          <a:lstStyle/>
          <a:p>
            <a:r>
              <a:rPr lang="sv-SE" dirty="0" smtClean="0"/>
              <a:t>New</a:t>
            </a:r>
            <a:r>
              <a:rPr lang="sv-SE" sz="2400" dirty="0" smtClean="0"/>
              <a:t>(ish)</a:t>
            </a:r>
            <a:r>
              <a:rPr lang="sv-SE" dirty="0" smtClean="0"/>
              <a:t> Controls</a:t>
            </a:r>
          </a:p>
          <a:p>
            <a:r>
              <a:rPr lang="sv-SE" dirty="0" smtClean="0"/>
              <a:t>VisualStudio designer</a:t>
            </a:r>
          </a:p>
          <a:p>
            <a:r>
              <a:rPr lang="sv-SE" dirty="0" smtClean="0"/>
              <a:t>Out of browser experience</a:t>
            </a:r>
          </a:p>
          <a:p>
            <a:endParaRPr lang="sv-SE" dirty="0" smtClean="0"/>
          </a:p>
          <a:p>
            <a:r>
              <a:rPr lang="sv-SE" sz="2800" dirty="0" smtClean="0"/>
              <a:t>WCF RIA Services</a:t>
            </a:r>
          </a:p>
          <a:p>
            <a:r>
              <a:rPr lang="sv-SE" sz="2800" dirty="0" smtClean="0"/>
              <a:t>Silverlight 4 beta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sv-SE" dirty="0" smtClean="0"/>
              <a:t>ASP.NET Dynamic Data</a:t>
            </a:r>
            <a:endParaRPr lang="sv-S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sv-SE" dirty="0" smtClean="0"/>
              <a:t>Introduced in .NET 3.5 SP1</a:t>
            </a:r>
            <a:endParaRPr lang="sv-SE" dirty="0"/>
          </a:p>
        </p:txBody>
      </p:sp>
    </p:spTree>
    <p:extLst>
      <p:ext uri="{BB962C8B-B14F-4D97-AF65-F5344CB8AC3E}">
        <p14:creationId xmlns="" xmlns:p14="http://schemas.microsoft.com/office/powerpoint/2010/main" val="136939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Demo</a:t>
            </a:r>
            <a:endParaRPr lang="sv-SE" dirty="0"/>
          </a:p>
        </p:txBody>
      </p:sp>
      <p:sp>
        <p:nvSpPr>
          <p:cNvPr id="5" name="Content Placeholder 4"/>
          <p:cNvSpPr>
            <a:spLocks noGrp="1"/>
          </p:cNvSpPr>
          <p:nvPr>
            <p:ph idx="1"/>
          </p:nvPr>
        </p:nvSpPr>
        <p:spPr/>
        <p:txBody>
          <a:bodyPr/>
          <a:lstStyle/>
          <a:p>
            <a:r>
              <a:rPr lang="sv-SE" dirty="0" smtClean="0"/>
              <a:t>Dynamic Data</a:t>
            </a:r>
            <a:endParaRPr lang="sv-SE"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a:t>Expression Blend </a:t>
            </a:r>
            <a:r>
              <a:rPr lang="sv-SE" dirty="0" smtClean="0"/>
              <a:t>3</a:t>
            </a:r>
            <a:endParaRPr lang="sv-SE" dirty="0"/>
          </a:p>
        </p:txBody>
      </p:sp>
      <p:sp>
        <p:nvSpPr>
          <p:cNvPr id="3" name="Content Placeholder 2"/>
          <p:cNvSpPr>
            <a:spLocks noGrp="1"/>
          </p:cNvSpPr>
          <p:nvPr>
            <p:ph idx="1"/>
          </p:nvPr>
        </p:nvSpPr>
        <p:spPr/>
        <p:txBody>
          <a:bodyPr/>
          <a:lstStyle/>
          <a:p>
            <a:endParaRPr lang="sv-S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sv-SE"/>
          </a:p>
        </p:txBody>
      </p:sp>
      <p:sp>
        <p:nvSpPr>
          <p:cNvPr id="5" name="Content Placeholder 4"/>
          <p:cNvSpPr>
            <a:spLocks noGrp="1"/>
          </p:cNvSpPr>
          <p:nvPr>
            <p:ph idx="1"/>
          </p:nvPr>
        </p:nvSpPr>
        <p:spPr/>
        <p:txBody>
          <a:bodyPr/>
          <a:lstStyle/>
          <a:p>
            <a:r>
              <a:rPr lang="sv-SE" dirty="0" smtClean="0"/>
              <a:t>SourceControl integration</a:t>
            </a:r>
          </a:p>
          <a:p>
            <a:r>
              <a:rPr lang="sv-SE" dirty="0" smtClean="0"/>
              <a:t>SketchFlow</a:t>
            </a:r>
            <a:endParaRPr lang="sv-S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Architecture</a:t>
            </a:r>
            <a:endParaRPr lang="sv-SE" dirty="0"/>
          </a:p>
        </p:txBody>
      </p:sp>
      <p:sp>
        <p:nvSpPr>
          <p:cNvPr id="3" name="Content Placeholder 2"/>
          <p:cNvSpPr>
            <a:spLocks noGrp="1"/>
          </p:cNvSpPr>
          <p:nvPr>
            <p:ph idx="1"/>
          </p:nvPr>
        </p:nvSpPr>
        <p:spPr/>
        <p:txBody>
          <a:bodyPr/>
          <a:lstStyle/>
          <a:p>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What’s Covered?</a:t>
            </a:r>
            <a:endParaRPr lang="sv-SE" dirty="0"/>
          </a:p>
        </p:txBody>
      </p:sp>
      <p:sp>
        <p:nvSpPr>
          <p:cNvPr id="3" name="Content Placeholder 2"/>
          <p:cNvSpPr>
            <a:spLocks noGrp="1"/>
          </p:cNvSpPr>
          <p:nvPr>
            <p:ph idx="1"/>
          </p:nvPr>
        </p:nvSpPr>
        <p:spPr/>
        <p:txBody>
          <a:bodyPr/>
          <a:lstStyle/>
          <a:p>
            <a:r>
              <a:rPr lang="sv-SE" dirty="0" smtClean="0"/>
              <a:t>C</a:t>
            </a:r>
            <a:r>
              <a:rPr lang="sv-SE" dirty="0"/>
              <a:t># 4.0 (VB.NET 10 / C</a:t>
            </a:r>
            <a:r>
              <a:rPr lang="sv-SE" dirty="0" smtClean="0"/>
              <a:t>++ / F#)</a:t>
            </a:r>
            <a:endParaRPr lang="sv-SE" dirty="0"/>
          </a:p>
          <a:p>
            <a:r>
              <a:rPr lang="sv-SE" dirty="0" smtClean="0"/>
              <a:t>.NET 4.0 (WPF, </a:t>
            </a:r>
            <a:r>
              <a:rPr lang="sv-SE" dirty="0" smtClean="0"/>
              <a:t>WF)</a:t>
            </a:r>
            <a:endParaRPr lang="sv-SE" dirty="0" smtClean="0"/>
          </a:p>
          <a:p>
            <a:r>
              <a:rPr lang="sv-SE" dirty="0"/>
              <a:t>Visual Studio 2010</a:t>
            </a:r>
          </a:p>
          <a:p>
            <a:pPr>
              <a:buNone/>
            </a:pPr>
            <a:endParaRPr lang="sv-SE" dirty="0" smtClean="0"/>
          </a:p>
          <a:p>
            <a:endParaRPr lang="sv-SE"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sv-SE"/>
          </a:p>
        </p:txBody>
      </p:sp>
      <p:sp>
        <p:nvSpPr>
          <p:cNvPr id="5" name="Content Placeholder 4"/>
          <p:cNvSpPr>
            <a:spLocks noGrp="1"/>
          </p:cNvSpPr>
          <p:nvPr>
            <p:ph idx="1"/>
          </p:nvPr>
        </p:nvSpPr>
        <p:spPr/>
        <p:txBody>
          <a:bodyPr/>
          <a:lstStyle/>
          <a:p>
            <a:r>
              <a:rPr lang="sv-SE" dirty="0" smtClean="0"/>
              <a:t>UML</a:t>
            </a:r>
          </a:p>
          <a:p>
            <a:r>
              <a:rPr lang="sv-SE" dirty="0" smtClean="0"/>
              <a:t>Dependency Graph</a:t>
            </a:r>
          </a:p>
          <a:p>
            <a:r>
              <a:rPr lang="sv-SE" dirty="0" smtClean="0"/>
              <a:t>Generate Sequence Diagram</a:t>
            </a:r>
            <a:endParaRPr lang="sv-SE"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Stuff to get</a:t>
            </a:r>
            <a:endParaRPr lang="sv-SE" dirty="0"/>
          </a:p>
        </p:txBody>
      </p:sp>
      <p:sp>
        <p:nvSpPr>
          <p:cNvPr id="3" name="Content Placeholder 2"/>
          <p:cNvSpPr>
            <a:spLocks noGrp="1"/>
          </p:cNvSpPr>
          <p:nvPr>
            <p:ph idx="1"/>
          </p:nvPr>
        </p:nvSpPr>
        <p:spPr/>
        <p:txBody>
          <a:bodyPr>
            <a:normAutofit fontScale="70000" lnSpcReduction="20000"/>
          </a:bodyPr>
          <a:lstStyle/>
          <a:p>
            <a:r>
              <a:rPr lang="sv-SE" dirty="0" smtClean="0"/>
              <a:t>ReSharper 5 (EAP)</a:t>
            </a:r>
          </a:p>
          <a:p>
            <a:r>
              <a:rPr lang="sv-SE" dirty="0" smtClean="0"/>
              <a:t>VisualSvn 1.7.7 / AnkhSvn 2.1</a:t>
            </a:r>
          </a:p>
          <a:p>
            <a:r>
              <a:rPr lang="sv-SE" dirty="0" smtClean="0"/>
              <a:t>PowerCommands 10</a:t>
            </a:r>
          </a:p>
          <a:p>
            <a:endParaRPr lang="sv-SE" dirty="0" smtClean="0"/>
          </a:p>
          <a:p>
            <a:r>
              <a:rPr lang="sv-SE" dirty="0" smtClean="0"/>
              <a:t>IronRuby 0.9, IronPython 2.6</a:t>
            </a:r>
          </a:p>
          <a:p>
            <a:endParaRPr lang="sv-SE" dirty="0" smtClean="0"/>
          </a:p>
          <a:p>
            <a:r>
              <a:rPr lang="sv-SE" dirty="0" smtClean="0"/>
              <a:t>Ribbon, Chart (out of band)</a:t>
            </a:r>
          </a:p>
          <a:p>
            <a:endParaRPr lang="sv-SE" dirty="0" smtClean="0"/>
          </a:p>
          <a:p>
            <a:r>
              <a:rPr lang="sv-SE" dirty="0" smtClean="0"/>
              <a:t>Windows API CodePack 1.0.1</a:t>
            </a:r>
          </a:p>
          <a:p>
            <a:r>
              <a:rPr lang="sv-SE" dirty="0" smtClean="0"/>
              <a:t>Silverlight 4 beta / IE9</a:t>
            </a:r>
          </a:p>
          <a:p>
            <a:r>
              <a:rPr lang="sv-SE" dirty="0" smtClean="0"/>
              <a:t>Rx (Reactive Framework) CTP</a:t>
            </a:r>
          </a:p>
          <a:p>
            <a:endParaRPr lang="sv-SE" dirty="0" smtClean="0"/>
          </a:p>
          <a:p>
            <a:r>
              <a:rPr lang="sv-SE" dirty="0" smtClean="0"/>
              <a:t>VisualStudio 2010 TrainingKit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End</a:t>
            </a:r>
            <a:endParaRPr lang="sv-SE" dirty="0"/>
          </a:p>
        </p:txBody>
      </p:sp>
      <p:sp>
        <p:nvSpPr>
          <p:cNvPr id="3" name="Content Placeholder 2"/>
          <p:cNvSpPr>
            <a:spLocks noGrp="1"/>
          </p:cNvSpPr>
          <p:nvPr>
            <p:ph idx="1"/>
          </p:nvPr>
        </p:nvSpPr>
        <p:spPr/>
        <p:txBody>
          <a:bodyPr/>
          <a:lstStyle/>
          <a:p>
            <a:r>
              <a:rPr lang="sv-SE" dirty="0" smtClean="0"/>
              <a:t>Questions?</a:t>
            </a:r>
          </a:p>
          <a:p>
            <a:endParaRPr lang="sv-SE" dirty="0"/>
          </a:p>
          <a:p>
            <a:r>
              <a:rPr lang="sv-SE" dirty="0" smtClean="0"/>
              <a:t>Next seminar: Azure, spring 2010</a:t>
            </a:r>
          </a:p>
          <a:p>
            <a:endParaRPr lang="sv-SE" dirty="0"/>
          </a:p>
          <a:p>
            <a:r>
              <a:rPr lang="sv-SE" dirty="0" smtClean="0"/>
              <a:t>Thanks, niklas.dahlman@dotway.se</a:t>
            </a:r>
            <a:endParaRPr lang="sv-SE" dirty="0"/>
          </a:p>
        </p:txBody>
      </p:sp>
    </p:spTree>
    <p:extLst>
      <p:ext uri="{BB962C8B-B14F-4D97-AF65-F5344CB8AC3E}">
        <p14:creationId xmlns="" xmlns:p14="http://schemas.microsoft.com/office/powerpoint/2010/main" val="628217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Not Covered?</a:t>
            </a:r>
            <a:endParaRPr lang="sv-SE" dirty="0"/>
          </a:p>
        </p:txBody>
      </p:sp>
      <p:sp>
        <p:nvSpPr>
          <p:cNvPr id="3" name="Content Placeholder 2"/>
          <p:cNvSpPr>
            <a:spLocks noGrp="1"/>
          </p:cNvSpPr>
          <p:nvPr>
            <p:ph idx="1"/>
          </p:nvPr>
        </p:nvSpPr>
        <p:spPr/>
        <p:txBody>
          <a:bodyPr>
            <a:normAutofit/>
          </a:bodyPr>
          <a:lstStyle/>
          <a:p>
            <a:r>
              <a:rPr lang="sv-SE" dirty="0" smtClean="0"/>
              <a:t>Azure (next seminar)</a:t>
            </a:r>
          </a:p>
          <a:p>
            <a:r>
              <a:rPr lang="sv-SE" dirty="0" smtClean="0"/>
              <a:t>ASP.NET MVC 2 (next next seminar)</a:t>
            </a:r>
          </a:p>
          <a:p>
            <a:r>
              <a:rPr lang="sv-SE" dirty="0" smtClean="0"/>
              <a:t>ASP.NET AJAX</a:t>
            </a:r>
          </a:p>
          <a:p>
            <a:r>
              <a:rPr lang="sv-SE" dirty="0" smtClean="0"/>
              <a:t>WCF</a:t>
            </a:r>
          </a:p>
          <a:p>
            <a:r>
              <a:rPr lang="sv-SE" dirty="0" smtClean="0"/>
              <a:t>Rx</a:t>
            </a:r>
          </a:p>
          <a:p>
            <a:r>
              <a:rPr lang="sv-SE" dirty="0" smtClean="0"/>
              <a:t>IE9</a:t>
            </a:r>
          </a:p>
          <a:p>
            <a:r>
              <a:rPr lang="sv-SE" dirty="0" smtClean="0"/>
              <a:t>Silverlight 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The Languages</a:t>
            </a:r>
            <a:endParaRPr lang="sv-SE" dirty="0"/>
          </a:p>
        </p:txBody>
      </p:sp>
      <p:sp>
        <p:nvSpPr>
          <p:cNvPr id="6" name="Content Placeholder 5"/>
          <p:cNvSpPr>
            <a:spLocks noGrp="1"/>
          </p:cNvSpPr>
          <p:nvPr>
            <p:ph idx="1"/>
          </p:nvPr>
        </p:nvSpPr>
        <p:spPr>
          <a:xfrm>
            <a:off x="500034" y="1571612"/>
            <a:ext cx="8229600" cy="4525963"/>
          </a:xfrm>
        </p:spPr>
        <p:txBody>
          <a:bodyPr>
            <a:normAutofit/>
          </a:bodyPr>
          <a:lstStyle/>
          <a:p>
            <a:pPr>
              <a:buNone/>
            </a:pPr>
            <a:endParaRPr lang="sv-SE" sz="4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smtClean="0"/>
              <a:t>C# 4.0</a:t>
            </a:r>
            <a:endParaRPr lang="sv-SE" dirty="0"/>
          </a:p>
        </p:txBody>
      </p:sp>
      <p:sp>
        <p:nvSpPr>
          <p:cNvPr id="7" name="Content Placeholder 6"/>
          <p:cNvSpPr>
            <a:spLocks noGrp="1"/>
          </p:cNvSpPr>
          <p:nvPr>
            <p:ph idx="1"/>
          </p:nvPr>
        </p:nvSpPr>
        <p:spPr/>
        <p:txBody>
          <a:bodyPr/>
          <a:lstStyle/>
          <a:p>
            <a:r>
              <a:rPr lang="sv-SE" dirty="0" smtClean="0"/>
              <a:t>Keywod: dynamic </a:t>
            </a:r>
          </a:p>
          <a:p>
            <a:r>
              <a:rPr lang="sv-SE" dirty="0" smtClean="0"/>
              <a:t>Named arguments (</a:t>
            </a:r>
            <a:r>
              <a:rPr lang="sv-SE" sz="2800" dirty="0" smtClean="0"/>
              <a:t>from VB.NET</a:t>
            </a:r>
            <a:r>
              <a:rPr lang="sv-SE" dirty="0" smtClean="0"/>
              <a:t>)</a:t>
            </a:r>
          </a:p>
          <a:p>
            <a:r>
              <a:rPr lang="sv-SE" dirty="0" smtClean="0"/>
              <a:t>Optional arguments (</a:t>
            </a:r>
            <a:r>
              <a:rPr lang="sv-SE" sz="2800" dirty="0" smtClean="0"/>
              <a:t>from VB.NET</a:t>
            </a:r>
            <a:r>
              <a:rPr lang="sv-SE" dirty="0" smtClean="0"/>
              <a:t>)</a:t>
            </a:r>
            <a:endParaRPr lang="sv-S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VB.NET 10</a:t>
            </a:r>
            <a:endParaRPr lang="sv-SE" dirty="0"/>
          </a:p>
        </p:txBody>
      </p:sp>
      <p:sp>
        <p:nvSpPr>
          <p:cNvPr id="3" name="Content Placeholder 2"/>
          <p:cNvSpPr>
            <a:spLocks noGrp="1"/>
          </p:cNvSpPr>
          <p:nvPr>
            <p:ph idx="1"/>
          </p:nvPr>
        </p:nvSpPr>
        <p:spPr/>
        <p:txBody>
          <a:bodyPr/>
          <a:lstStyle/>
          <a:p>
            <a:r>
              <a:rPr lang="sv-SE" dirty="0" smtClean="0"/>
              <a:t>Collection initializers (</a:t>
            </a:r>
            <a:r>
              <a:rPr lang="sv-SE" sz="2800" dirty="0" smtClean="0"/>
              <a:t>from C# 3.0</a:t>
            </a:r>
            <a:r>
              <a:rPr lang="sv-SE" dirty="0" smtClean="0"/>
              <a:t>)</a:t>
            </a:r>
          </a:p>
          <a:p>
            <a:r>
              <a:rPr lang="sv-SE" dirty="0" smtClean="0"/>
              <a:t>Auto properties (from C# 3.0)</a:t>
            </a:r>
            <a:endParaRPr lang="sv-SE" dirty="0"/>
          </a:p>
        </p:txBody>
      </p:sp>
    </p:spTree>
    <p:extLst>
      <p:ext uri="{BB962C8B-B14F-4D97-AF65-F5344CB8AC3E}">
        <p14:creationId xmlns="" xmlns:p14="http://schemas.microsoft.com/office/powerpoint/2010/main" val="3549529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a:t>
            </a:r>
            <a:endParaRPr lang="sv-SE" dirty="0"/>
          </a:p>
        </p:txBody>
      </p:sp>
      <p:sp>
        <p:nvSpPr>
          <p:cNvPr id="3" name="Content Placeholder 2"/>
          <p:cNvSpPr>
            <a:spLocks noGrp="1"/>
          </p:cNvSpPr>
          <p:nvPr>
            <p:ph idx="1"/>
          </p:nvPr>
        </p:nvSpPr>
        <p:spPr/>
        <p:txBody>
          <a:bodyPr/>
          <a:lstStyle/>
          <a:p>
            <a:r>
              <a:rPr lang="sv-SE" dirty="0" smtClean="0"/>
              <a:t>MSBuild</a:t>
            </a:r>
            <a:endParaRPr lang="sv-S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montern</Template>
  <TotalTime>10147</TotalTime>
  <Words>695</Words>
  <Application>Microsoft Office PowerPoint</Application>
  <PresentationFormat>On-screen Show (4:3)</PresentationFormat>
  <Paragraphs>162</Paragraphs>
  <Slides>42</Slides>
  <Notes>13</Notes>
  <HiddenSlides>1</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1_black</vt:lpstr>
      <vt:lpstr>Custom Design</vt:lpstr>
      <vt:lpstr>1_Custom Design</vt:lpstr>
      <vt:lpstr>Slide 1</vt:lpstr>
      <vt:lpstr>Slide 2</vt:lpstr>
      <vt:lpstr>VS 2010 Product Line</vt:lpstr>
      <vt:lpstr>What’s Covered?</vt:lpstr>
      <vt:lpstr>Not Covered?</vt:lpstr>
      <vt:lpstr>The Languages</vt:lpstr>
      <vt:lpstr>C# 4.0</vt:lpstr>
      <vt:lpstr>VB.NET 10</vt:lpstr>
      <vt:lpstr>C++</vt:lpstr>
      <vt:lpstr>F#</vt:lpstr>
      <vt:lpstr>Demo</vt:lpstr>
      <vt:lpstr>.NET Framework 4.0</vt:lpstr>
      <vt:lpstr>New Features 1</vt:lpstr>
      <vt:lpstr>New Features 2</vt:lpstr>
      <vt:lpstr>Demo</vt:lpstr>
      <vt:lpstr>Visual Studio 2010</vt:lpstr>
      <vt:lpstr>New Features 1</vt:lpstr>
      <vt:lpstr>New Features 2</vt:lpstr>
      <vt:lpstr>Demo</vt:lpstr>
      <vt:lpstr>VS Test</vt:lpstr>
      <vt:lpstr>Slide 21</vt:lpstr>
      <vt:lpstr>Demo</vt:lpstr>
      <vt:lpstr>WinForms 4</vt:lpstr>
      <vt:lpstr>Slide 24</vt:lpstr>
      <vt:lpstr>WF 4</vt:lpstr>
      <vt:lpstr>Slide 26</vt:lpstr>
      <vt:lpstr>Demo</vt:lpstr>
      <vt:lpstr>WPF 4</vt:lpstr>
      <vt:lpstr>Slide 29</vt:lpstr>
      <vt:lpstr>Demo</vt:lpstr>
      <vt:lpstr>Slide 31</vt:lpstr>
      <vt:lpstr>Silverlight 3</vt:lpstr>
      <vt:lpstr>Slide 33</vt:lpstr>
      <vt:lpstr>Slide 34</vt:lpstr>
      <vt:lpstr>Slide 35</vt:lpstr>
      <vt:lpstr>Demo</vt:lpstr>
      <vt:lpstr>Expression Blend 3</vt:lpstr>
      <vt:lpstr>Slide 38</vt:lpstr>
      <vt:lpstr>Architecture</vt:lpstr>
      <vt:lpstr>Slide 40</vt:lpstr>
      <vt:lpstr>Stuff to get</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Dev10</dc:title>
  <dc:creator>Niklas Dahlman</dc:creator>
  <cp:lastModifiedBy>Niklas Dahlman</cp:lastModifiedBy>
  <cp:revision>209</cp:revision>
  <dcterms:created xsi:type="dcterms:W3CDTF">2009-07-22T05:23:30Z</dcterms:created>
  <dcterms:modified xsi:type="dcterms:W3CDTF">2009-12-09T08:33:01Z</dcterms:modified>
</cp:coreProperties>
</file>