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615E6-5918-460F-B588-27F97C52021D}" v="3" dt="2022-07-12T08:59:5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ichtenberger" userId="bb6a3f84c74425d4" providerId="LiveId" clId="{19C615E6-5918-460F-B588-27F97C52021D}"/>
    <pc:docChg chg="undo custSel modSld">
      <pc:chgData name="Marco Lichtenberger" userId="bb6a3f84c74425d4" providerId="LiveId" clId="{19C615E6-5918-460F-B588-27F97C52021D}" dt="2022-07-12T08:59:53.206" v="5" actId="14100"/>
      <pc:docMkLst>
        <pc:docMk/>
      </pc:docMkLst>
      <pc:sldChg chg="modSp mod">
        <pc:chgData name="Marco Lichtenberger" userId="bb6a3f84c74425d4" providerId="LiveId" clId="{19C615E6-5918-460F-B588-27F97C52021D}" dt="2022-07-12T08:59:53.206" v="5" actId="14100"/>
        <pc:sldMkLst>
          <pc:docMk/>
          <pc:sldMk cId="3713122456" sldId="281"/>
        </pc:sldMkLst>
        <pc:spChg chg="mod">
          <ac:chgData name="Marco Lichtenberger" userId="bb6a3f84c74425d4" providerId="LiveId" clId="{19C615E6-5918-460F-B588-27F97C52021D}" dt="2022-07-12T08:59:49.500" v="4" actId="1076"/>
          <ac:spMkLst>
            <pc:docMk/>
            <pc:sldMk cId="3713122456" sldId="281"/>
            <ac:spMk id="2" creationId="{F1998FF5-8CD2-A2F5-E8C6-953C17EFEC51}"/>
          </ac:spMkLst>
        </pc:spChg>
        <pc:spChg chg="mod">
          <ac:chgData name="Marco Lichtenberger" userId="bb6a3f84c74425d4" providerId="LiveId" clId="{19C615E6-5918-460F-B588-27F97C52021D}" dt="2022-07-12T08:59:49.500" v="4" actId="1076"/>
          <ac:spMkLst>
            <pc:docMk/>
            <pc:sldMk cId="3713122456" sldId="281"/>
            <ac:spMk id="3" creationId="{7EA72C86-21BB-2214-D397-FF4420408337}"/>
          </ac:spMkLst>
        </pc:spChg>
        <pc:picChg chg="mod">
          <ac:chgData name="Marco Lichtenberger" userId="bb6a3f84c74425d4" providerId="LiveId" clId="{19C615E6-5918-460F-B588-27F97C52021D}" dt="2022-07-12T08:59:40.568" v="1" actId="1076"/>
          <ac:picMkLst>
            <pc:docMk/>
            <pc:sldMk cId="3713122456" sldId="281"/>
            <ac:picMk id="11" creationId="{6AFC4E0E-82EC-2CB1-A198-923B4B7CA96F}"/>
          </ac:picMkLst>
        </pc:picChg>
        <pc:picChg chg="mod">
          <ac:chgData name="Marco Lichtenberger" userId="bb6a3f84c74425d4" providerId="LiveId" clId="{19C615E6-5918-460F-B588-27F97C52021D}" dt="2022-07-12T08:59:40.568" v="1" actId="1076"/>
          <ac:picMkLst>
            <pc:docMk/>
            <pc:sldMk cId="3713122456" sldId="281"/>
            <ac:picMk id="12" creationId="{5301B760-312D-5CB4-0E19-9E164BB20865}"/>
          </ac:picMkLst>
        </pc:picChg>
        <pc:picChg chg="mod">
          <ac:chgData name="Marco Lichtenberger" userId="bb6a3f84c74425d4" providerId="LiveId" clId="{19C615E6-5918-460F-B588-27F97C52021D}" dt="2022-07-12T08:59:40.568" v="1" actId="1076"/>
          <ac:picMkLst>
            <pc:docMk/>
            <pc:sldMk cId="3713122456" sldId="281"/>
            <ac:picMk id="13" creationId="{CF642769-CD5D-95E0-8557-A40FEECBAD78}"/>
          </ac:picMkLst>
        </pc:picChg>
        <pc:picChg chg="mod">
          <ac:chgData name="Marco Lichtenberger" userId="bb6a3f84c74425d4" providerId="LiveId" clId="{19C615E6-5918-460F-B588-27F97C52021D}" dt="2022-07-12T08:59:40.568" v="1" actId="1076"/>
          <ac:picMkLst>
            <pc:docMk/>
            <pc:sldMk cId="3713122456" sldId="281"/>
            <ac:picMk id="14" creationId="{744851D1-0547-3D07-5CD7-FBD93F0BCCA5}"/>
          </ac:picMkLst>
        </pc:picChg>
        <pc:picChg chg="mod">
          <ac:chgData name="Marco Lichtenberger" userId="bb6a3f84c74425d4" providerId="LiveId" clId="{19C615E6-5918-460F-B588-27F97C52021D}" dt="2022-07-12T08:59:53.206" v="5" actId="14100"/>
          <ac:picMkLst>
            <pc:docMk/>
            <pc:sldMk cId="3713122456" sldId="281"/>
            <ac:picMk id="21" creationId="{C7A5047A-A4F2-E7DB-E1B0-5E483B01B9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E9037-44C6-45DC-80CD-2146A1BD1BA0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17205-5A02-41DE-A32A-E5DF4242C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4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EF54B-3B5A-4247-978A-5C4E712137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4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3AF69-674D-77F3-5DC0-6D2270F5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3DC5EB-0E24-9CAD-7A9A-062715CD8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43A0F-CF03-3C4B-E3A9-A09E306A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CA5DB-51B8-6C93-7516-48ACBADE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39AA9-F07C-300C-CE2A-EBF6190E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1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9DF71-181A-E7AF-40CC-D1841695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E1A5EA-4E82-7A3D-C620-9F3B0C78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A48B9-736A-BE45-828D-13DF1633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D8D14-3E5E-DE0C-20C3-796E3273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2AF77-72DA-3EC9-C717-AF93344C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709A8-D9ED-90E9-79E0-96A5661E0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EBCFBE-472B-529A-C1C3-27C79E3F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BDF01-07F3-1CF1-662B-0E8B5173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4E7CE-8961-15F6-4B27-4DE9896A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FFD44-997B-229E-18DC-7E1FD289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4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9F433-7B33-422D-7D9C-4CF3E542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051C3-2EA9-B57D-ADE5-CD232E71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FFE16-EA58-A60C-9072-BC5AA56E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305E7-D7A3-525B-ED2D-E118830B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EF61DB-7189-9115-002F-20BB3BA3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1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9CAB-EEDA-F9AF-89FF-9C78B18C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C556B-E847-A32B-5ADF-1D89867A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0E356-A587-3FE2-DF4F-1D54BC0C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7CA03-0FAC-14FA-FD15-C0643FD1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74E812-264E-9F2A-5491-19E5EF35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97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666D8-BA8F-51D1-D645-EE167DD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293BB-1E94-0BDB-6082-0928BED04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7986A9-7C90-D7CF-E24E-FC1CAE0C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87469-9787-3C2A-86A3-263A0335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FB8B6-1A1D-5D18-E177-DEAF6BC8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B81DC-6CEF-AC6A-8068-B4002830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9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346F9-7180-E82E-E265-A2211C2E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1A9B1-CC6B-BB0B-8D11-137F4226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7A0D9-DC9A-8DB5-7F1B-83038086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80891-E119-5803-5D1A-D9647E63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7EED1C-26BB-0AFC-6D6D-F1A0FCCD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9E365-E6C6-2BAC-4A6A-D214A110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EBF463-18CA-1E36-1630-6D05AD3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417DB5-7421-3C62-A6D0-EEF54D19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BC33-3CA4-DD5C-6C9F-178929C4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41D9D5-D312-66E3-B5AF-83D2C814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06C5C7-FA5D-550A-CAB6-A0196D2B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81C901-952C-1588-829F-03A02F34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1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BF364C-40C9-6B8F-D493-F72EE85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F2BEE1-239C-57ED-D2F8-4EFE5BCE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B8FC2-B6BE-9BB1-A2DE-1DBCB90D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6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D7DD-3FCD-9D2A-9F4E-DE767BD6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427F6-3281-890B-485A-C56C2D91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02AFC8-D096-A6AE-EB63-DF5C7365C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A2BBF9-9CD9-5E6C-088E-8E800A86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A1720-A0FF-DE24-9CB0-C7A63851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BF8C6-F4E1-0899-E0C5-ED28CE1E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5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BCBF6-8842-07B4-C450-C2E00DFC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1893C9-1B77-9346-AFD6-7CC657D4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7E840C-4A5C-B258-7EF3-B64DD54EC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F4A4F9-7936-A59F-920D-A8807CBB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E60AC-8BFC-0F37-BE57-D0EDEF2F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C0FD0-FED4-B688-8F17-16211744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89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8E7331-6EF8-30F7-921A-AFCE44A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C0696-5387-58DF-C5B3-A4A34A60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29E76-6D7A-DE89-414F-DF0D7CB08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751C-B729-41A2-BDF8-FE54B0BB3C6C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9CC82-0A7B-AC47-5CD3-842B37680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40664-FF6F-5156-FA41-1867D7C83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D5E6-5604-46FE-8880-6F0538F36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9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98FF5-8CD2-A2F5-E8C6-953C17EF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526107"/>
            <a:ext cx="8686800" cy="917647"/>
          </a:xfrm>
        </p:spPr>
        <p:txBody>
          <a:bodyPr>
            <a:normAutofit/>
          </a:bodyPr>
          <a:lstStyle/>
          <a:p>
            <a:r>
              <a:rPr lang="de-DE" b="1" dirty="0" err="1"/>
              <a:t>WhatAmIWatching</a:t>
            </a:r>
            <a:endParaRPr lang="de-DE" b="1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D7DDCFBB-01D1-EA67-923D-5FC276CD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7531" y="2902006"/>
            <a:ext cx="1148429" cy="1148429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You too, embrace cross-platform development with React Native">
            <a:extLst>
              <a:ext uri="{FF2B5EF4-FFF2-40B4-BE49-F238E27FC236}">
                <a16:creationId xmlns:a16="http://schemas.microsoft.com/office/drawing/2014/main" id="{0481CBF0-247E-96BC-D8C7-E094A4EE2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3390" y="2896231"/>
            <a:ext cx="1755443" cy="1154204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xpo, logo Symbol in Coreui Brands">
            <a:extLst>
              <a:ext uri="{FF2B5EF4-FFF2-40B4-BE49-F238E27FC236}">
                <a16:creationId xmlns:a16="http://schemas.microsoft.com/office/drawing/2014/main" id="{42A8EEEC-F50A-19E1-18E2-E4744C6D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88" y="2904410"/>
            <a:ext cx="1148429" cy="11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me - Docker">
            <a:extLst>
              <a:ext uri="{FF2B5EF4-FFF2-40B4-BE49-F238E27FC236}">
                <a16:creationId xmlns:a16="http://schemas.microsoft.com/office/drawing/2014/main" id="{6AFC4E0E-82EC-2CB1-A198-923B4B7CA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40" y="178334"/>
            <a:ext cx="1366982" cy="13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Java-Technologie – Wikipedia">
            <a:extLst>
              <a:ext uri="{FF2B5EF4-FFF2-40B4-BE49-F238E27FC236}">
                <a16:creationId xmlns:a16="http://schemas.microsoft.com/office/drawing/2014/main" id="{5301B760-312D-5CB4-0E19-9E164BB2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20" y="237198"/>
            <a:ext cx="801046" cy="15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 few tricks on how to set up related Docker images with docker-compose -  Event-Driven.io">
            <a:extLst>
              <a:ext uri="{FF2B5EF4-FFF2-40B4-BE49-F238E27FC236}">
                <a16:creationId xmlns:a16="http://schemas.microsoft.com/office/drawing/2014/main" id="{CF642769-CD5D-95E0-8557-A40FEECB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22" y="294176"/>
            <a:ext cx="1580796" cy="109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Schwitzen bei der Spring Masterclass - Puzzle ITC : Puzzle ITC">
            <a:extLst>
              <a:ext uri="{FF2B5EF4-FFF2-40B4-BE49-F238E27FC236}">
                <a16:creationId xmlns:a16="http://schemas.microsoft.com/office/drawing/2014/main" id="{744851D1-0547-3D07-5CD7-FBD93F0BC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9" y="199513"/>
            <a:ext cx="2485571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The Movie Data Base - TMDB – Apps bei Google Play">
            <a:extLst>
              <a:ext uri="{FF2B5EF4-FFF2-40B4-BE49-F238E27FC236}">
                <a16:creationId xmlns:a16="http://schemas.microsoft.com/office/drawing/2014/main" id="{F752C357-6450-70D3-0127-B6A4FC25F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207" y="148260"/>
            <a:ext cx="1577199" cy="15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Eclipse IDE für Windows - Lade es kostenlos von Uptodown herunter">
            <a:extLst>
              <a:ext uri="{FF2B5EF4-FFF2-40B4-BE49-F238E27FC236}">
                <a16:creationId xmlns:a16="http://schemas.microsoft.com/office/drawing/2014/main" id="{FF447A7C-AFDB-EEF8-1119-B4AF42FE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28" y="5852792"/>
            <a:ext cx="744040" cy="7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>
            <a:extLst>
              <a:ext uri="{FF2B5EF4-FFF2-40B4-BE49-F238E27FC236}">
                <a16:creationId xmlns:a16="http://schemas.microsoft.com/office/drawing/2014/main" id="{FE5BF528-E519-7C7B-956C-B2041317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5820517"/>
            <a:ext cx="811014" cy="8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>
            <a:extLst>
              <a:ext uri="{FF2B5EF4-FFF2-40B4-BE49-F238E27FC236}">
                <a16:creationId xmlns:a16="http://schemas.microsoft.com/office/drawing/2014/main" id="{1F23D5E9-B8AE-6D36-B3D3-F6CE2877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42" y="5751422"/>
            <a:ext cx="2900218" cy="91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E5400E3F-78CC-76C5-89E4-723F429F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75" y="5013511"/>
            <a:ext cx="2396712" cy="16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 descr="H2 Database Engine">
            <a:extLst>
              <a:ext uri="{FF2B5EF4-FFF2-40B4-BE49-F238E27FC236}">
                <a16:creationId xmlns:a16="http://schemas.microsoft.com/office/drawing/2014/main" id="{93B4528A-17F6-7B37-7E6A-550B33FA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5" y="5757522"/>
            <a:ext cx="1676235" cy="91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Detailed Analytics and Statistics from your Github Actions | by Michel  Canta | Medium">
            <a:extLst>
              <a:ext uri="{FF2B5EF4-FFF2-40B4-BE49-F238E27FC236}">
                <a16:creationId xmlns:a16="http://schemas.microsoft.com/office/drawing/2014/main" id="{918BF2BF-06A2-6A39-2657-886ED920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5" y="3655968"/>
            <a:ext cx="2744297" cy="139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A72C86-21BB-2214-D397-FF4420408337}"/>
              </a:ext>
            </a:extLst>
          </p:cNvPr>
          <p:cNvSpPr txBox="1"/>
          <p:nvPr/>
        </p:nvSpPr>
        <p:spPr>
          <a:xfrm>
            <a:off x="495009" y="2319697"/>
            <a:ext cx="413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Mobile Applikation für die Filmsuche mit Länge und Genre</a:t>
            </a: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C7A5047A-A4F2-E7DB-E1B0-5E483B01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2" y="2944666"/>
            <a:ext cx="1402561" cy="274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2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WhatAmIWatching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WhatAmIWatching</dc:title>
  <dc:creator>Marco Lichtenberger</dc:creator>
  <cp:lastModifiedBy>Marco Lichtenberger</cp:lastModifiedBy>
  <cp:revision>1</cp:revision>
  <dcterms:created xsi:type="dcterms:W3CDTF">2022-07-12T08:59:12Z</dcterms:created>
  <dcterms:modified xsi:type="dcterms:W3CDTF">2022-07-12T08:59:59Z</dcterms:modified>
</cp:coreProperties>
</file>