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sv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BA9CA-7F14-4E87-B240-631D89951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007F6-FE76-4F29-914F-214186707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716DF-ED3D-47D9-BCDB-EA4ED4B3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D338-F16D-41AE-A2E7-66278983E23C}" type="datetimeFigureOut">
              <a:rPr lang="sv-FI" smtClean="0"/>
              <a:t>9 okt. 2020</a:t>
            </a:fld>
            <a:endParaRPr lang="sv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473A7-CC18-427E-AB1B-117DB719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849C3-4E0C-4688-86B2-238607E9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AE44-8AB3-4954-B61B-0101EE66AF6E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05024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DA58-5C10-444E-90DE-BC1493E3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1FD9D-0BBA-46CB-987F-78EAB03D7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C2DC8-A2C6-4F46-8E29-24AD1525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D338-F16D-41AE-A2E7-66278983E23C}" type="datetimeFigureOut">
              <a:rPr lang="sv-FI" smtClean="0"/>
              <a:t>9 okt. 2020</a:t>
            </a:fld>
            <a:endParaRPr lang="sv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EAC8D-B313-4FF2-8D7F-D31DD2F8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86BD0-0334-43ED-9E27-50485600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AE44-8AB3-4954-B61B-0101EE66AF6E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402998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0E6D5-842F-43BD-B516-39DD33EF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10D0C-726A-4224-9D97-25E8B9DDB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C797F-D074-4CF9-902B-9A1914F1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D338-F16D-41AE-A2E7-66278983E23C}" type="datetimeFigureOut">
              <a:rPr lang="sv-FI" smtClean="0"/>
              <a:t>9 okt. 2020</a:t>
            </a:fld>
            <a:endParaRPr lang="sv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79492-C901-497D-983D-A26456D1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9840A-694C-492D-A3CF-4047D622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AE44-8AB3-4954-B61B-0101EE66AF6E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391696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0B2F-8D68-4193-BB0B-E41A9C45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95EB4-7595-4593-8C87-AF94EA98B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AFB92-D786-4D08-AFAC-C2EB3399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D338-F16D-41AE-A2E7-66278983E23C}" type="datetimeFigureOut">
              <a:rPr lang="sv-FI" smtClean="0"/>
              <a:t>9 okt. 2020</a:t>
            </a:fld>
            <a:endParaRPr lang="sv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64B14-1864-4DA8-B2B3-7EEB83E7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C18E3-0A32-4F3C-9D85-EFFF1958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AE44-8AB3-4954-B61B-0101EE66AF6E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16006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7FD4-2BD9-41C5-BA9A-7422B33F8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C1871-1463-4BA3-9C80-1726967C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015CD-0198-456E-80A5-F3A90BE4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D338-F16D-41AE-A2E7-66278983E23C}" type="datetimeFigureOut">
              <a:rPr lang="sv-FI" smtClean="0"/>
              <a:t>9 okt. 2020</a:t>
            </a:fld>
            <a:endParaRPr lang="sv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C5312-0380-4717-AA1D-E539FB91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DA0DE-067B-4B5E-9172-244D8F31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AE44-8AB3-4954-B61B-0101EE66AF6E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364549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6A7F-909B-4435-B2C8-02271772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D13E3-B53C-4246-85A3-30D29B3D1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D49D3-0FE2-4C3A-904E-113688BE6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68D54-7E98-4ABA-A18A-B0DBF5FC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D338-F16D-41AE-A2E7-66278983E23C}" type="datetimeFigureOut">
              <a:rPr lang="sv-FI" smtClean="0"/>
              <a:t>9 okt. 2020</a:t>
            </a:fld>
            <a:endParaRPr lang="sv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16671-B9C6-4D85-BD57-5D46D6C6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D01A5-CD83-4477-81ED-F92CAD5D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AE44-8AB3-4954-B61B-0101EE66AF6E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41297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93C0-D61A-4CB2-9876-AAD1D071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95690-D00D-419E-80A1-B26432BB0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7326A-8FE4-4756-A9B7-EA467FEDD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D7A1E-DAB7-4A74-B321-0BE38493A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D9468-E22E-4695-A7B5-837EE28E9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543EB1-1A82-4D4D-8C88-17251A3E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D338-F16D-41AE-A2E7-66278983E23C}" type="datetimeFigureOut">
              <a:rPr lang="sv-FI" smtClean="0"/>
              <a:t>9 okt. 2020</a:t>
            </a:fld>
            <a:endParaRPr lang="sv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8E2DC-1146-4EB8-80E5-FAC141EB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5026F-66F5-4197-8F46-F32E04BE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AE44-8AB3-4954-B61B-0101EE66AF6E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55218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6553-A107-452E-891A-63AD872D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62BAE-DB31-4366-AD87-23D8E3B2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D338-F16D-41AE-A2E7-66278983E23C}" type="datetimeFigureOut">
              <a:rPr lang="sv-FI" smtClean="0"/>
              <a:t>9 okt. 2020</a:t>
            </a:fld>
            <a:endParaRPr lang="sv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BF31B-3532-49C2-8E98-4879BE16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A0707-3ECA-4EB0-A66D-52B018CF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AE44-8AB3-4954-B61B-0101EE66AF6E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399085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77D89B-0113-47DC-BA96-EB802E29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D338-F16D-41AE-A2E7-66278983E23C}" type="datetimeFigureOut">
              <a:rPr lang="sv-FI" smtClean="0"/>
              <a:t>9 okt. 2020</a:t>
            </a:fld>
            <a:endParaRPr lang="sv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F7984-DB83-4DBD-ABD1-C507E2E2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75143-5E13-4E80-B246-2C61E0BE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AE44-8AB3-4954-B61B-0101EE66AF6E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93404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660B-855F-482F-B4EE-3ACF9FA2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BCAC-0697-4C06-8358-C553FD145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F1CEE-08BE-4A35-9511-20AA9D870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43FE7-FC1E-443A-8BC8-269E6B1A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D338-F16D-41AE-A2E7-66278983E23C}" type="datetimeFigureOut">
              <a:rPr lang="sv-FI" smtClean="0"/>
              <a:t>9 okt. 2020</a:t>
            </a:fld>
            <a:endParaRPr lang="sv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BC793-414E-4DDD-86CC-1FA6330A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0C3D6-826D-45B0-9253-EC7FBE47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AE44-8AB3-4954-B61B-0101EE66AF6E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75560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14CF-C70E-4804-AE7E-A3315D072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5A42C-D598-4B20-A684-86637165D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01B3F-5FFE-4773-8E11-DD356BDFD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710B2-6C8D-418F-9D74-600ECEB7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D338-F16D-41AE-A2E7-66278983E23C}" type="datetimeFigureOut">
              <a:rPr lang="sv-FI" smtClean="0"/>
              <a:t>9 okt. 2020</a:t>
            </a:fld>
            <a:endParaRPr lang="sv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903CE-DDED-4D4C-94F1-E2B4DDD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7E181-C6DE-4A0C-AF5A-E4F1CC68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AE44-8AB3-4954-B61B-0101EE66AF6E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419072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3AADBD-2A00-4EC4-A8A0-70A44385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1645A-6800-428F-AB03-815C14F89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D5934-01C1-49F2-A605-B85D3C715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D338-F16D-41AE-A2E7-66278983E23C}" type="datetimeFigureOut">
              <a:rPr lang="sv-FI" smtClean="0"/>
              <a:t>9 okt. 2020</a:t>
            </a:fld>
            <a:endParaRPr lang="sv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DCC0F-341A-412D-9400-BB70467CE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64F3F-FA9D-49A1-AA4E-2344683A7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5AE44-8AB3-4954-B61B-0101EE66AF6E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76856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EB55BD-2590-48BB-BB6F-91CFCF268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98512"/>
              </p:ext>
            </p:extLst>
          </p:nvPr>
        </p:nvGraphicFramePr>
        <p:xfrm>
          <a:off x="387684" y="1960032"/>
          <a:ext cx="1673725" cy="293793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34745">
                  <a:extLst>
                    <a:ext uri="{9D8B030D-6E8A-4147-A177-3AD203B41FA5}">
                      <a16:colId xmlns:a16="http://schemas.microsoft.com/office/drawing/2014/main" val="1026969004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3845657637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1252616631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2075283527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3812281855"/>
                    </a:ext>
                  </a:extLst>
                </a:gridCol>
              </a:tblGrid>
              <a:tr h="367242"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3876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660159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046495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74779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18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05648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54168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26053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ED4084E-5399-43C0-B0FD-101CA9B65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474365"/>
              </p:ext>
            </p:extLst>
          </p:nvPr>
        </p:nvGraphicFramePr>
        <p:xfrm>
          <a:off x="2344821" y="1960032"/>
          <a:ext cx="1673725" cy="293793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34745">
                  <a:extLst>
                    <a:ext uri="{9D8B030D-6E8A-4147-A177-3AD203B41FA5}">
                      <a16:colId xmlns:a16="http://schemas.microsoft.com/office/drawing/2014/main" val="1026969004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3845657637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1252616631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2075283527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3812281855"/>
                    </a:ext>
                  </a:extLst>
                </a:gridCol>
              </a:tblGrid>
              <a:tr h="367242"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3876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660159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046495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74779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18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05648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54168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26053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CD3692E-66B2-4B0C-9829-03B7650EF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39660"/>
              </p:ext>
            </p:extLst>
          </p:nvPr>
        </p:nvGraphicFramePr>
        <p:xfrm>
          <a:off x="4301958" y="1960032"/>
          <a:ext cx="1673725" cy="293793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34745">
                  <a:extLst>
                    <a:ext uri="{9D8B030D-6E8A-4147-A177-3AD203B41FA5}">
                      <a16:colId xmlns:a16="http://schemas.microsoft.com/office/drawing/2014/main" val="1026969004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3845657637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1252616631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2075283527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3812281855"/>
                    </a:ext>
                  </a:extLst>
                </a:gridCol>
              </a:tblGrid>
              <a:tr h="367242"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3876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660159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046495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74779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18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05648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54168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260538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F44C0E6-6117-4143-A24A-A905D84AD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406577"/>
              </p:ext>
            </p:extLst>
          </p:nvPr>
        </p:nvGraphicFramePr>
        <p:xfrm>
          <a:off x="6259095" y="1960032"/>
          <a:ext cx="1673725" cy="293793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34745">
                  <a:extLst>
                    <a:ext uri="{9D8B030D-6E8A-4147-A177-3AD203B41FA5}">
                      <a16:colId xmlns:a16="http://schemas.microsoft.com/office/drawing/2014/main" val="1026969004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3845657637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1252616631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2075283527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3812281855"/>
                    </a:ext>
                  </a:extLst>
                </a:gridCol>
              </a:tblGrid>
              <a:tr h="367242"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3876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660159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046495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74779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18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05648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54168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260538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BEEC2170-C1D6-482C-9AFC-BB619B439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007558"/>
              </p:ext>
            </p:extLst>
          </p:nvPr>
        </p:nvGraphicFramePr>
        <p:xfrm>
          <a:off x="8216232" y="1960032"/>
          <a:ext cx="1673725" cy="293793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34745">
                  <a:extLst>
                    <a:ext uri="{9D8B030D-6E8A-4147-A177-3AD203B41FA5}">
                      <a16:colId xmlns:a16="http://schemas.microsoft.com/office/drawing/2014/main" val="1026969004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3845657637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1252616631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2075283527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3812281855"/>
                    </a:ext>
                  </a:extLst>
                </a:gridCol>
              </a:tblGrid>
              <a:tr h="367242"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3876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660159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046495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74779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18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05648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54168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260538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F359A748-6EC5-4406-9227-A8E7AB867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798961"/>
              </p:ext>
            </p:extLst>
          </p:nvPr>
        </p:nvGraphicFramePr>
        <p:xfrm>
          <a:off x="10173369" y="1960032"/>
          <a:ext cx="1673725" cy="293793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34745">
                  <a:extLst>
                    <a:ext uri="{9D8B030D-6E8A-4147-A177-3AD203B41FA5}">
                      <a16:colId xmlns:a16="http://schemas.microsoft.com/office/drawing/2014/main" val="1026969004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3845657637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1252616631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2075283527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3812281855"/>
                    </a:ext>
                  </a:extLst>
                </a:gridCol>
              </a:tblGrid>
              <a:tr h="367242"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3876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660159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046495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74779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18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05648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54168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260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8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64BF517-8687-461F-8CEC-D528692AA5C4}"/>
              </a:ext>
            </a:extLst>
          </p:cNvPr>
          <p:cNvGraphicFramePr>
            <a:graphicFrameLocks noGrp="1"/>
          </p:cNvGraphicFramePr>
          <p:nvPr/>
        </p:nvGraphicFramePr>
        <p:xfrm>
          <a:off x="387684" y="1960032"/>
          <a:ext cx="1673725" cy="293793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34745">
                  <a:extLst>
                    <a:ext uri="{9D8B030D-6E8A-4147-A177-3AD203B41FA5}">
                      <a16:colId xmlns:a16="http://schemas.microsoft.com/office/drawing/2014/main" val="1026969004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3845657637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1252616631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2075283527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3812281855"/>
                    </a:ext>
                  </a:extLst>
                </a:gridCol>
              </a:tblGrid>
              <a:tr h="367242"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3876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660159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046495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74779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18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05648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54168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26053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AADDA6-4A7A-4A7D-9276-92CBA8038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331555"/>
              </p:ext>
            </p:extLst>
          </p:nvPr>
        </p:nvGraphicFramePr>
        <p:xfrm>
          <a:off x="3660273" y="2488306"/>
          <a:ext cx="4665584" cy="94069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91599">
                  <a:extLst>
                    <a:ext uri="{9D8B030D-6E8A-4147-A177-3AD203B41FA5}">
                      <a16:colId xmlns:a16="http://schemas.microsoft.com/office/drawing/2014/main" val="518949375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4187840657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506669261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3611744945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3746481476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3878072725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1202101670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3369192721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3035365416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1995609490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3388529753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3447483854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3691316837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1247934602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3058373008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935659918"/>
                    </a:ext>
                  </a:extLst>
                </a:gridCol>
              </a:tblGrid>
              <a:tr h="470347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98781"/>
                  </a:ext>
                </a:extLst>
              </a:tr>
              <a:tr h="470347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386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86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64BF517-8687-461F-8CEC-D528692AA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047868"/>
              </p:ext>
            </p:extLst>
          </p:nvPr>
        </p:nvGraphicFramePr>
        <p:xfrm>
          <a:off x="1157704" y="1960032"/>
          <a:ext cx="1673725" cy="293793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34745">
                  <a:extLst>
                    <a:ext uri="{9D8B030D-6E8A-4147-A177-3AD203B41FA5}">
                      <a16:colId xmlns:a16="http://schemas.microsoft.com/office/drawing/2014/main" val="1026969004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3845657637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1252616631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2075283527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3812281855"/>
                    </a:ext>
                  </a:extLst>
                </a:gridCol>
              </a:tblGrid>
              <a:tr h="367242"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3876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660159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046495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74779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18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05648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54168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260538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5AEFA8D-B5A9-4BA8-8FA9-1F80C8DF5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858459"/>
              </p:ext>
            </p:extLst>
          </p:nvPr>
        </p:nvGraphicFramePr>
        <p:xfrm>
          <a:off x="3912936" y="1960032"/>
          <a:ext cx="1673725" cy="293793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34745">
                  <a:extLst>
                    <a:ext uri="{9D8B030D-6E8A-4147-A177-3AD203B41FA5}">
                      <a16:colId xmlns:a16="http://schemas.microsoft.com/office/drawing/2014/main" val="1026969004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3845657637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1252616631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2075283527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3812281855"/>
                    </a:ext>
                  </a:extLst>
                </a:gridCol>
              </a:tblGrid>
              <a:tr h="367242"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3876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660159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046495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74779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18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05648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54168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260538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F2D4CE0-5C2A-49DC-B536-3216EB852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308880"/>
              </p:ext>
            </p:extLst>
          </p:nvPr>
        </p:nvGraphicFramePr>
        <p:xfrm>
          <a:off x="6668168" y="1960032"/>
          <a:ext cx="1673725" cy="293793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34745">
                  <a:extLst>
                    <a:ext uri="{9D8B030D-6E8A-4147-A177-3AD203B41FA5}">
                      <a16:colId xmlns:a16="http://schemas.microsoft.com/office/drawing/2014/main" val="1026969004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3845657637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1252616631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2075283527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3812281855"/>
                    </a:ext>
                  </a:extLst>
                </a:gridCol>
              </a:tblGrid>
              <a:tr h="367242"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3876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660159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046495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74779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18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05648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54168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2605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1ED4000-860C-4DCC-B251-28310AB678F2}"/>
              </a:ext>
            </a:extLst>
          </p:cNvPr>
          <p:cNvSpPr txBox="1"/>
          <p:nvPr/>
        </p:nvSpPr>
        <p:spPr>
          <a:xfrm>
            <a:off x="3001728" y="3105832"/>
            <a:ext cx="740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FI" sz="3600" dirty="0"/>
              <a:t>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98BA1-6C60-47C6-8C97-651CE2B69687}"/>
              </a:ext>
            </a:extLst>
          </p:cNvPr>
          <p:cNvSpPr txBox="1"/>
          <p:nvPr/>
        </p:nvSpPr>
        <p:spPr>
          <a:xfrm>
            <a:off x="5889052" y="310583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FI" sz="3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69439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EB55BD-2590-48BB-BB6F-91CFCF2681B8}"/>
              </a:ext>
            </a:extLst>
          </p:cNvPr>
          <p:cNvGraphicFramePr>
            <a:graphicFrameLocks noGrp="1"/>
          </p:cNvGraphicFramePr>
          <p:nvPr/>
        </p:nvGraphicFramePr>
        <p:xfrm>
          <a:off x="387684" y="1960032"/>
          <a:ext cx="1673725" cy="293793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34745">
                  <a:extLst>
                    <a:ext uri="{9D8B030D-6E8A-4147-A177-3AD203B41FA5}">
                      <a16:colId xmlns:a16="http://schemas.microsoft.com/office/drawing/2014/main" val="1026969004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3845657637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1252616631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2075283527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3812281855"/>
                    </a:ext>
                  </a:extLst>
                </a:gridCol>
              </a:tblGrid>
              <a:tr h="367242"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3876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660159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046495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74779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18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05648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54168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26053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ED4084E-5399-43C0-B0FD-101CA9B65974}"/>
              </a:ext>
            </a:extLst>
          </p:cNvPr>
          <p:cNvGraphicFramePr>
            <a:graphicFrameLocks noGrp="1"/>
          </p:cNvGraphicFramePr>
          <p:nvPr/>
        </p:nvGraphicFramePr>
        <p:xfrm>
          <a:off x="2344821" y="1960032"/>
          <a:ext cx="1673725" cy="293793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34745">
                  <a:extLst>
                    <a:ext uri="{9D8B030D-6E8A-4147-A177-3AD203B41FA5}">
                      <a16:colId xmlns:a16="http://schemas.microsoft.com/office/drawing/2014/main" val="1026969004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3845657637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1252616631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2075283527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3812281855"/>
                    </a:ext>
                  </a:extLst>
                </a:gridCol>
              </a:tblGrid>
              <a:tr h="367242"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3876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660159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046495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74779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18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05648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54168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26053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CD3692E-66B2-4B0C-9829-03B7650EFCCE}"/>
              </a:ext>
            </a:extLst>
          </p:cNvPr>
          <p:cNvGraphicFramePr>
            <a:graphicFrameLocks noGrp="1"/>
          </p:cNvGraphicFramePr>
          <p:nvPr/>
        </p:nvGraphicFramePr>
        <p:xfrm>
          <a:off x="4301958" y="1960032"/>
          <a:ext cx="1673725" cy="293793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34745">
                  <a:extLst>
                    <a:ext uri="{9D8B030D-6E8A-4147-A177-3AD203B41FA5}">
                      <a16:colId xmlns:a16="http://schemas.microsoft.com/office/drawing/2014/main" val="1026969004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3845657637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1252616631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2075283527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3812281855"/>
                    </a:ext>
                  </a:extLst>
                </a:gridCol>
              </a:tblGrid>
              <a:tr h="367242"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3876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660159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046495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74779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18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05648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54168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260538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F44C0E6-6117-4143-A24A-A905D84ADACB}"/>
              </a:ext>
            </a:extLst>
          </p:cNvPr>
          <p:cNvGraphicFramePr>
            <a:graphicFrameLocks noGrp="1"/>
          </p:cNvGraphicFramePr>
          <p:nvPr/>
        </p:nvGraphicFramePr>
        <p:xfrm>
          <a:off x="6259095" y="1960032"/>
          <a:ext cx="1673725" cy="293793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34745">
                  <a:extLst>
                    <a:ext uri="{9D8B030D-6E8A-4147-A177-3AD203B41FA5}">
                      <a16:colId xmlns:a16="http://schemas.microsoft.com/office/drawing/2014/main" val="1026969004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3845657637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1252616631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2075283527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3812281855"/>
                    </a:ext>
                  </a:extLst>
                </a:gridCol>
              </a:tblGrid>
              <a:tr h="367242"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3876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660159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046495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74779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18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05648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54168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260538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BEEC2170-C1D6-482C-9AFC-BB619B439BE3}"/>
              </a:ext>
            </a:extLst>
          </p:cNvPr>
          <p:cNvGraphicFramePr>
            <a:graphicFrameLocks noGrp="1"/>
          </p:cNvGraphicFramePr>
          <p:nvPr/>
        </p:nvGraphicFramePr>
        <p:xfrm>
          <a:off x="8216232" y="1960032"/>
          <a:ext cx="1673725" cy="293793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34745">
                  <a:extLst>
                    <a:ext uri="{9D8B030D-6E8A-4147-A177-3AD203B41FA5}">
                      <a16:colId xmlns:a16="http://schemas.microsoft.com/office/drawing/2014/main" val="1026969004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3845657637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1252616631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2075283527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3812281855"/>
                    </a:ext>
                  </a:extLst>
                </a:gridCol>
              </a:tblGrid>
              <a:tr h="367242"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3876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660159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046495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74779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18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05648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54168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260538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F359A748-6EC5-4406-9227-A8E7AB8679E1}"/>
              </a:ext>
            </a:extLst>
          </p:cNvPr>
          <p:cNvGraphicFramePr>
            <a:graphicFrameLocks noGrp="1"/>
          </p:cNvGraphicFramePr>
          <p:nvPr/>
        </p:nvGraphicFramePr>
        <p:xfrm>
          <a:off x="10173369" y="1960032"/>
          <a:ext cx="1673725" cy="293793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34745">
                  <a:extLst>
                    <a:ext uri="{9D8B030D-6E8A-4147-A177-3AD203B41FA5}">
                      <a16:colId xmlns:a16="http://schemas.microsoft.com/office/drawing/2014/main" val="1026969004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3845657637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1252616631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2075283527"/>
                    </a:ext>
                  </a:extLst>
                </a:gridCol>
                <a:gridCol w="334745">
                  <a:extLst>
                    <a:ext uri="{9D8B030D-6E8A-4147-A177-3AD203B41FA5}">
                      <a16:colId xmlns:a16="http://schemas.microsoft.com/office/drawing/2014/main" val="3812281855"/>
                    </a:ext>
                  </a:extLst>
                </a:gridCol>
              </a:tblGrid>
              <a:tr h="367242"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3876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660159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046495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74779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18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05648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54168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260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369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Niklas Ekman</dc:creator>
  <cp:lastModifiedBy>Niklas Ekman</cp:lastModifiedBy>
  <cp:revision>6</cp:revision>
  <dcterms:created xsi:type="dcterms:W3CDTF">2020-10-09T06:06:16Z</dcterms:created>
  <dcterms:modified xsi:type="dcterms:W3CDTF">2020-10-09T07:37:38Z</dcterms:modified>
</cp:coreProperties>
</file>