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2ADB6-D273-414E-9F03-2F8E2B85B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425BC0-A888-4452-86B6-793B0400B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55B26-B05A-47BB-AD6C-35ED92CC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F2EBF-6863-4D8C-8C81-DFBD539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4BD96-97AB-4D1C-8248-7E84ADE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5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6850A-79C4-4018-BA5F-3E004D30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57DEB7-A44B-4CEF-99C0-8B968B75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115AE3-9508-4CB2-ACB6-6CF81693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11CE3-2EC6-48CF-BA02-311F0FC1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F02CF-8590-4D1D-ADF4-14264ED5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842567-118B-4EBD-83C2-DADC0F205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C7C3C1-922F-4F15-BE61-34B26F03C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A8BD9-5117-4C1F-82D8-BB572558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3F139-8419-4377-A9DE-6FA0B4ED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8BD41-C7C3-4884-BCA5-20B5EC29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C30D1-F2A1-4367-AB57-2E4F3495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5C62C-ACA1-4C8E-8F7B-7CD4E757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CBFD0-62BE-4097-B073-7BDB2F1B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77A4C-E7A4-4BA4-969D-5CBCFDD7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BBC10-11F7-4D4B-9A87-52CB9AED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2195F-2A30-47F5-B32E-A5BA8620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C7DEC-2817-4D16-A801-5FBF7ED0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8AE8-B420-4B5B-A3FF-0B0DC170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1865C-3FC3-4452-B678-C03585A7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BB507-2E33-45C4-900D-C6178796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6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3093B-BA82-4D30-AAF0-CD4845C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CA36B-AB37-4793-A350-7E5035692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B4F25-8649-4C1A-A22D-CFDED6F5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0AC6DA-B1A3-42B2-A818-8CE8ED1A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75AE3-AEC8-4956-87E5-378C1CC2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9C4F97-5927-44B3-A89E-BAA7A955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77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490D3-AC98-4CE7-8D07-90DDCF44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C464B-294F-4A20-AA62-9436ED6A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15B609-8888-459B-8FE0-8E3114FE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FC567D-A889-4FD0-A208-FCC93B0B7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91567C-BCDF-486B-908D-F212CD4BE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F86E4C-D2D6-4FA3-8EE7-090E95B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7C5322-8AE3-4986-B0CD-D1062A01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BE1E16-AD2D-4BEC-B64F-A341F496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36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2E055-FC5E-40A5-9688-87CB8565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E04A9E-5B9B-438A-95CE-908A8026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B264D-32E0-4758-8502-1AC9C788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8125F-8349-4B8D-85E5-44EE63D9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0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767E7C-E482-421B-B981-CCBDDF61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623BC-3F92-4462-ACBF-381757B4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F22D0-035F-4E6F-B870-AA98D558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9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79A17-506E-4B5E-97E4-33D4AB45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5271C-3778-4B53-933D-1B46FBFB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AD597-24FF-422D-9C3F-7E76BD53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DD421-6B03-4E54-95AA-0D3A3704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3C636-79CD-45C5-8FFA-8F0359DD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DE7EE2-85C3-4ED6-B0D6-A6AE040E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76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502AA-28CA-4951-9C98-F866E08F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8DA44D-60C8-4BCE-9AD6-6D53B6F7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4A4E66-FA0C-49E2-A89B-68ACD780D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B4483-45AD-423C-9A78-B235039D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0732A-D1CF-4C4F-AACF-741F016F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2FB28-FE2B-4437-A979-E3A99D9E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5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25E036-DAEF-49EA-B7B4-F6F3C06A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56A35E-9C97-4DDA-B959-15A0F9BD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BD8B1-D195-40AD-90AA-FC4E7209A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D6CA-B419-492F-AEBD-F41708F65E92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01F78-A6A7-4E8D-AC3F-7622C71AE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D7420-6EB2-4CF4-AE2F-95A5002CB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C800-CB67-41D4-B1EE-7645D2EA3B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5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2021-02-23T21:04:50Z</dcterms:created>
  <dcterms:modified xsi:type="dcterms:W3CDTF">2021-02-23T21:05:11Z</dcterms:modified>
</cp:coreProperties>
</file>