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85" autoAdjust="0"/>
  </p:normalViewPr>
  <p:slideViewPr>
    <p:cSldViewPr snapToGrid="0">
      <p:cViewPr varScale="1">
        <p:scale>
          <a:sx n="97" d="100"/>
          <a:sy n="97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5377E-5D2B-4BDE-AA8F-4B148BB3D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9E577-CDD5-4F8A-8D43-C65C6161E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E4D92-27E1-4DD4-A88A-8DAA51A9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7C3099-7F96-4C9E-AAEB-C355FBF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20EAD6-645D-428B-A0D5-00ED9A66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5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4A005-1E8A-4F4F-B5BB-4C2BB124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617A66-1876-424A-ACFC-479F470C5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E2541-94D7-4D83-B263-50038A79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B3EBB-08B2-469B-89C2-4025068E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20200-98EA-48BA-8C81-D1AEEBB9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7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432972-0E4B-492D-8B08-5674A1E1A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CEB065-121A-445C-B2E1-41A5F7BC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CAF49-0C00-49B2-B07E-5F15FB1A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1AC8B-C5D2-4696-B6CC-64F95280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565E2-8F4B-442E-A241-677D1881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5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5A07E-A6B9-4395-A75D-3F5AB94A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67BAF-9181-4C21-A9C2-851B3497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0D3CB-D7ED-493A-ABEF-258C278F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28E83-952E-436C-A8B1-B415A0A1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D60DA-480D-4595-9EE8-8C032905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83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82ABB-7D0D-4043-B30A-F0BA37BC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0EC11-D3E1-43F9-B69E-B3D02AC9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C0B7B-35E9-480D-893C-F4A9D8BE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7786E-357C-4B5D-B5B8-96361BB3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2C5B5-B586-47F3-A47A-6DACB21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852F3-1FB3-4983-818D-C9D924B6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7025E-49C7-4A8F-AC17-C5F72F93A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F6A2FC-91D6-425C-A126-E08E1A37B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E6ECFE-489A-42D1-A8B9-A224D9EA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F9138E-A773-43C9-8426-156B247E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72E473-BC1E-4B16-8394-F24DE4D7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7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D4B71-F40B-4AD8-BFF8-38A7F81A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DE9AF-A0D1-4D81-B8EF-C30B67E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F7D8F3-2232-41D5-8F0B-377D1B32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C76E68-41F9-4D64-AD56-EA2A498AE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A381C7-6994-4398-869D-1C24F81C2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B644F8-8899-403A-8BB2-A8D5712A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0790DF-FBD4-46A6-989F-D25D6EB8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6E7412-7932-4574-8186-FAAF603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07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0451B-4306-43E9-BDF1-7812A0F8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2DF84-0E59-4572-A1EC-F9ED0CD2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C56190-75CD-4344-B226-78A9E02B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83BA3-21B8-4AC9-92E7-414EB9B6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70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029C93-2DE7-4B37-ACAA-650245E7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CDE681-CAF8-4B7A-8E92-4A68391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584290-00B2-4D28-9D50-8ADAC1A7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4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34F05-CDDA-484B-B5AF-549CEA1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C92E4-8A11-45BD-A6A0-AE5964AE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38D492-95F3-4B48-8F3C-61CC61B3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30509F-B8C5-4AB9-BE89-B02F4CA0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0BC6D5-79CF-422E-AAB9-68D4B48D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7431E-C4B0-4A3E-88BD-9E83E0F9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7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DE426-9852-4AD9-9925-8B7D12B3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E796F0-7F29-4456-B53C-F10B3A88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79C8-CB1C-41BE-B2A2-DDBA697B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C60FA1-2E92-45F7-90F1-5D8A2362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02696-0345-4560-947C-1CC6A7F3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00EB4-D8A9-4FA1-AAFD-7CF72382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6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FC1A50-868D-49D7-A661-7CE767DF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8DAD6-DCD2-47DA-A0C3-9BA6D0F2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65EAA-61D5-4B6D-8F5D-ED3D0CC1C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349B-0B27-4D76-B267-C56B23855DE0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27609-16F2-4DC6-B2CC-AB0103A2A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498E8-ACCC-49D9-9954-BE99A763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2449-2466-41C7-BCFD-14E293408A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5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C4FDB-AC7C-497A-A689-DFF45F0BA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ExerciseMgr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469082-18FF-4EFA-801A-9B8D6830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387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4A504-C0EE-4B0C-8EDA-AF958AD8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r>
              <a:rPr lang="de-DE" dirty="0"/>
              <a:t> </a:t>
            </a:r>
            <a:r>
              <a:rPr lang="en-US" dirty="0"/>
              <a:t>requirements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6EE29-FEA3-4FFB-B87B-335C9B8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Filter</a:t>
            </a:r>
          </a:p>
          <a:p>
            <a:r>
              <a:rPr lang="de-DE" dirty="0"/>
              <a:t>Preview</a:t>
            </a:r>
          </a:p>
          <a:p>
            <a:r>
              <a:rPr lang="en-US" dirty="0"/>
              <a:t>Arrange</a:t>
            </a:r>
            <a:r>
              <a:rPr lang="de-DE" dirty="0"/>
              <a:t> Items</a:t>
            </a:r>
          </a:p>
          <a:p>
            <a:r>
              <a:rPr lang="de-DE" dirty="0"/>
              <a:t>Do </a:t>
            </a:r>
            <a:r>
              <a:rPr lang="en-US" dirty="0"/>
              <a:t>changes</a:t>
            </a:r>
            <a:r>
              <a:rPr lang="de-DE" dirty="0"/>
              <a:t> and </a:t>
            </a:r>
            <a:r>
              <a:rPr lang="en-US" dirty="0"/>
              <a:t>create</a:t>
            </a:r>
            <a:r>
              <a:rPr lang="de-DE" dirty="0"/>
              <a:t> </a:t>
            </a:r>
            <a:r>
              <a:rPr lang="en-US" dirty="0"/>
              <a:t>problem</a:t>
            </a:r>
            <a:r>
              <a:rPr lang="de-DE" dirty="0"/>
              <a:t> </a:t>
            </a:r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2591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EA85E-B2F6-489C-8943-6F54B5EC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D59E7-A712-4FF0-8AFD-FD995FBA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General:</a:t>
            </a:r>
          </a:p>
          <a:p>
            <a:pPr lvl="1"/>
            <a:r>
              <a:rPr lang="en-US" dirty="0"/>
              <a:t>Code cleanup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GUI-Design:</a:t>
            </a:r>
          </a:p>
          <a:p>
            <a:pPr lvl="1"/>
            <a:r>
              <a:rPr lang="en-US" dirty="0"/>
              <a:t>Many bug fixes</a:t>
            </a:r>
          </a:p>
          <a:p>
            <a:pPr lvl="1"/>
            <a:r>
              <a:rPr lang="en-US" dirty="0"/>
              <a:t>Changes on how the filter filters (“</a:t>
            </a:r>
            <a:r>
              <a:rPr lang="en-US" dirty="0" err="1"/>
              <a:t>Rechenaufgabe</a:t>
            </a:r>
            <a:r>
              <a:rPr lang="en-US" dirty="0"/>
              <a:t>”, exercises no semester, ..)</a:t>
            </a:r>
          </a:p>
          <a:p>
            <a:pPr lvl="1"/>
            <a:r>
              <a:rPr lang="en-US" dirty="0"/>
              <a:t>Filtering starts immediately now </a:t>
            </a:r>
          </a:p>
          <a:p>
            <a:pPr lvl="1"/>
            <a:r>
              <a:rPr lang="en-US" dirty="0"/>
              <a:t>Color indicators for selections in parent topic</a:t>
            </a:r>
          </a:p>
          <a:p>
            <a:pPr lvl="1"/>
            <a:r>
              <a:rPr lang="en-US" dirty="0"/>
              <a:t>Popup that shows topics/descriptive task and lets you edit them</a:t>
            </a:r>
          </a:p>
          <a:p>
            <a:pPr lvl="1"/>
            <a:r>
              <a:rPr lang="en-US" dirty="0"/>
              <a:t>Creates problem set in database if wanted  </a:t>
            </a:r>
          </a:p>
          <a:p>
            <a:pPr lvl="1"/>
            <a:r>
              <a:rPr lang="en-US" dirty="0"/>
              <a:t>Buttons with no visual effect will light up shortly now</a:t>
            </a:r>
          </a:p>
          <a:p>
            <a:pPr lvl="1"/>
            <a:r>
              <a:rPr lang="en-US" dirty="0"/>
              <a:t>Added a settings file for database location and number of exercises per page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945F4-0CD3-4AC4-B3BA-66769BBC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of requirements (filter)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395CBF-AC5F-408A-8DAA-8CBE7CB7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3" y="1690688"/>
            <a:ext cx="7249668" cy="435133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917AD4A-C5B3-4F41-A890-E84067F2EEDE}"/>
              </a:ext>
            </a:extLst>
          </p:cNvPr>
          <p:cNvSpPr/>
          <p:nvPr/>
        </p:nvSpPr>
        <p:spPr>
          <a:xfrm>
            <a:off x="8087868" y="1690688"/>
            <a:ext cx="38179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</a:t>
            </a:r>
            <a:r>
              <a:rPr lang="en-US"/>
              <a:t>filters additive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2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F6955-0A56-43F1-A92C-02F3B84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of requirements (preview)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53885-5224-49B9-9ED9-5F363D12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76" y="1690688"/>
            <a:ext cx="8165896" cy="435133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F2E215B-3560-40AC-A0AB-DEF008C3FD8C}"/>
              </a:ext>
            </a:extLst>
          </p:cNvPr>
          <p:cNvSpPr/>
          <p:nvPr/>
        </p:nvSpPr>
        <p:spPr>
          <a:xfrm>
            <a:off x="531054" y="1690688"/>
            <a:ext cx="2995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Preview button allows easy view of all items in exit layout</a:t>
            </a:r>
          </a:p>
        </p:txBody>
      </p:sp>
    </p:spTree>
    <p:extLst>
      <p:ext uri="{BB962C8B-B14F-4D97-AF65-F5344CB8AC3E}">
        <p14:creationId xmlns:p14="http://schemas.microsoft.com/office/powerpoint/2010/main" val="104009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9CA2-2499-4A78-B97E-C41029B6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Implementation of requirements (arrangement)</a:t>
            </a:r>
            <a:endParaRPr lang="en-US" sz="4000" dirty="0"/>
          </a:p>
        </p:txBody>
      </p:sp>
      <p:pic>
        <p:nvPicPr>
          <p:cNvPr id="5" name="Inhaltsplatzhalter 4" descr="Ein Bild, das Monitor, Screenshot, Bildschirm, Mann enthält.&#10;&#10;Automatisch generierte Beschreibung">
            <a:extLst>
              <a:ext uri="{FF2B5EF4-FFF2-40B4-BE49-F238E27FC236}">
                <a16:creationId xmlns:a16="http://schemas.microsoft.com/office/drawing/2014/main" id="{0D1242E6-4F98-4E09-B326-B5144147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44467" cy="4351338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E5F7233-22CA-4F54-B5AC-DA53826643F9}"/>
              </a:ext>
            </a:extLst>
          </p:cNvPr>
          <p:cNvSpPr/>
          <p:nvPr/>
        </p:nvSpPr>
        <p:spPr>
          <a:xfrm>
            <a:off x="4188655" y="1690688"/>
            <a:ext cx="6956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Up/down/remove button to edit items in exit layout</a:t>
            </a:r>
          </a:p>
        </p:txBody>
      </p:sp>
    </p:spTree>
    <p:extLst>
      <p:ext uri="{BB962C8B-B14F-4D97-AF65-F5344CB8AC3E}">
        <p14:creationId xmlns:p14="http://schemas.microsoft.com/office/powerpoint/2010/main" val="222509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8F97E-27CA-4B3C-B7DF-29F74B77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Implementation of requirements (create and change)</a:t>
            </a:r>
            <a:endParaRPr lang="en-US" sz="3600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C6AF9AB-A994-446F-89F1-7D09BF187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8135"/>
            <a:ext cx="10515600" cy="3515004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2DF2819-3704-4656-B789-717C97F4B00F}"/>
              </a:ext>
            </a:extLst>
          </p:cNvPr>
          <p:cNvSpPr/>
          <p:nvPr/>
        </p:nvSpPr>
        <p:spPr>
          <a:xfrm>
            <a:off x="838200" y="4951836"/>
            <a:ext cx="5486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 content can be edited and saved in </a:t>
            </a:r>
            <a:r>
              <a:rPr lang="en-US" dirty="0" err="1"/>
              <a:t>TextInput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ExerciseMgr</vt:lpstr>
      <vt:lpstr>Recap requirements:</vt:lpstr>
      <vt:lpstr>Progress:</vt:lpstr>
      <vt:lpstr>Implementation of requirements (filter)</vt:lpstr>
      <vt:lpstr>Implementation of requirements (preview)</vt:lpstr>
      <vt:lpstr>Implementation of requirements (arrangement)</vt:lpstr>
      <vt:lpstr>Implementation of requirements (create and change)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ExerciseMgr</dc:title>
  <dc:creator>Cedric Bender</dc:creator>
  <cp:lastModifiedBy>Artur Andrzejak</cp:lastModifiedBy>
  <cp:revision>36</cp:revision>
  <dcterms:created xsi:type="dcterms:W3CDTF">2020-06-14T17:54:56Z</dcterms:created>
  <dcterms:modified xsi:type="dcterms:W3CDTF">2021-05-07T11:01:02Z</dcterms:modified>
</cp:coreProperties>
</file>