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4633-28EE-4400-A4D7-4ADB7264A4D3}" type="datetimeFigureOut">
              <a:rPr lang="sv-SE" smtClean="0"/>
              <a:t>2013-01-02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2B11-1784-426C-A273-9E6122C8D94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687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4633-28EE-4400-A4D7-4ADB7264A4D3}" type="datetimeFigureOut">
              <a:rPr lang="sv-SE" smtClean="0"/>
              <a:t>2013-01-02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2B11-1784-426C-A273-9E6122C8D94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322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4633-28EE-4400-A4D7-4ADB7264A4D3}" type="datetimeFigureOut">
              <a:rPr lang="sv-SE" smtClean="0"/>
              <a:t>2013-01-02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2B11-1784-426C-A273-9E6122C8D94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115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4633-28EE-4400-A4D7-4ADB7264A4D3}" type="datetimeFigureOut">
              <a:rPr lang="sv-SE" smtClean="0"/>
              <a:t>2013-01-02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2B11-1784-426C-A273-9E6122C8D94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977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4633-28EE-4400-A4D7-4ADB7264A4D3}" type="datetimeFigureOut">
              <a:rPr lang="sv-SE" smtClean="0"/>
              <a:t>2013-01-02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2B11-1784-426C-A273-9E6122C8D94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313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4633-28EE-4400-A4D7-4ADB7264A4D3}" type="datetimeFigureOut">
              <a:rPr lang="sv-SE" smtClean="0"/>
              <a:t>2013-01-02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2B11-1784-426C-A273-9E6122C8D94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552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4633-28EE-4400-A4D7-4ADB7264A4D3}" type="datetimeFigureOut">
              <a:rPr lang="sv-SE" smtClean="0"/>
              <a:t>2013-01-02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2B11-1784-426C-A273-9E6122C8D94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936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4633-28EE-4400-A4D7-4ADB7264A4D3}" type="datetimeFigureOut">
              <a:rPr lang="sv-SE" smtClean="0"/>
              <a:t>2013-01-02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2B11-1784-426C-A273-9E6122C8D94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387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4633-28EE-4400-A4D7-4ADB7264A4D3}" type="datetimeFigureOut">
              <a:rPr lang="sv-SE" smtClean="0"/>
              <a:t>2013-01-02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2B11-1784-426C-A273-9E6122C8D94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017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4633-28EE-4400-A4D7-4ADB7264A4D3}" type="datetimeFigureOut">
              <a:rPr lang="sv-SE" smtClean="0"/>
              <a:t>2013-01-02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2B11-1784-426C-A273-9E6122C8D94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254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4633-28EE-4400-A4D7-4ADB7264A4D3}" type="datetimeFigureOut">
              <a:rPr lang="sv-SE" smtClean="0"/>
              <a:t>2013-01-02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2B11-1784-426C-A273-9E6122C8D94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904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04633-28EE-4400-A4D7-4ADB7264A4D3}" type="datetimeFigureOut">
              <a:rPr lang="sv-SE" smtClean="0"/>
              <a:t>2013-01-02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32B11-1784-426C-A273-9E6122C8D94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533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Entity</a:t>
            </a:r>
            <a:r>
              <a:rPr lang="sv-SE" dirty="0" smtClean="0"/>
              <a:t> </a:t>
            </a:r>
            <a:r>
              <a:rPr lang="sv-SE" dirty="0" err="1" smtClean="0"/>
              <a:t>Framework</a:t>
            </a:r>
            <a:r>
              <a:rPr lang="sv-SE" dirty="0" smtClean="0"/>
              <a:t> 6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l-GR" sz="6000" dirty="0" smtClean="0">
                <a:latin typeface="+mj-lt"/>
              </a:rPr>
              <a:t>α 2</a:t>
            </a:r>
            <a:endParaRPr lang="sv-SE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274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Entity</a:t>
            </a:r>
            <a:r>
              <a:rPr lang="sv-SE" dirty="0" smtClean="0"/>
              <a:t> </a:t>
            </a:r>
            <a:r>
              <a:rPr lang="sv-SE" dirty="0" err="1" smtClean="0"/>
              <a:t>Framework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 </a:t>
            </a:r>
            <a:r>
              <a:rPr lang="sv-SE" dirty="0" err="1" smtClean="0"/>
              <a:t>first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DbContext</a:t>
            </a:r>
            <a:endParaRPr lang="sv-SE" dirty="0" smtClean="0"/>
          </a:p>
          <a:p>
            <a:r>
              <a:rPr lang="sv-SE" dirty="0" err="1" smtClean="0"/>
              <a:t>IDbSet</a:t>
            </a:r>
            <a:r>
              <a:rPr lang="sv-SE" dirty="0" smtClean="0"/>
              <a:t>&lt;T&gt;</a:t>
            </a:r>
          </a:p>
          <a:p>
            <a:r>
              <a:rPr lang="sv-SE" dirty="0" err="1" smtClean="0"/>
              <a:t>DbMigrationsConfiguration</a:t>
            </a:r>
            <a:r>
              <a:rPr lang="sv-SE" dirty="0" smtClean="0"/>
              <a:t>&lt;T&gt; </a:t>
            </a:r>
            <a:r>
              <a:rPr lang="sv-SE" dirty="0" err="1" smtClean="0"/>
              <a:t>where</a:t>
            </a:r>
            <a:r>
              <a:rPr lang="sv-SE" dirty="0" smtClean="0"/>
              <a:t> T : </a:t>
            </a:r>
            <a:r>
              <a:rPr lang="sv-SE" dirty="0" err="1" smtClean="0"/>
              <a:t>DbContext</a:t>
            </a:r>
            <a:endParaRPr lang="sv-SE" dirty="0" smtClean="0"/>
          </a:p>
          <a:p>
            <a:r>
              <a:rPr lang="sv-SE" dirty="0" err="1" smtClean="0"/>
              <a:t>DbMigration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6852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Code</a:t>
            </a:r>
            <a:r>
              <a:rPr lang="sv-SE" dirty="0" smtClean="0"/>
              <a:t> </a:t>
            </a:r>
            <a:r>
              <a:rPr lang="sv-SE" dirty="0" err="1" smtClean="0"/>
              <a:t>first</a:t>
            </a:r>
            <a:r>
              <a:rPr lang="sv-SE" dirty="0" smtClean="0"/>
              <a:t> migrations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Schema </a:t>
            </a:r>
            <a:r>
              <a:rPr lang="sv-SE" dirty="0" err="1" smtClean="0"/>
              <a:t>changes</a:t>
            </a:r>
            <a:r>
              <a:rPr lang="sv-SE" dirty="0" smtClean="0"/>
              <a:t> </a:t>
            </a:r>
            <a:r>
              <a:rPr lang="sv-SE" dirty="0" err="1" smtClean="0"/>
              <a:t>defined</a:t>
            </a:r>
            <a:r>
              <a:rPr lang="sv-SE" dirty="0" smtClean="0"/>
              <a:t> in </a:t>
            </a:r>
            <a:r>
              <a:rPr lang="sv-SE" dirty="0" err="1" smtClean="0"/>
              <a:t>code</a:t>
            </a:r>
            <a:endParaRPr lang="sv-SE" dirty="0" smtClean="0"/>
          </a:p>
          <a:p>
            <a:r>
              <a:rPr lang="sv-SE" dirty="0" err="1" smtClean="0"/>
              <a:t>Generate</a:t>
            </a:r>
            <a:r>
              <a:rPr lang="sv-SE" dirty="0" smtClean="0"/>
              <a:t> migration </a:t>
            </a:r>
            <a:r>
              <a:rPr lang="sv-SE" dirty="0" err="1" smtClean="0"/>
              <a:t>classes</a:t>
            </a:r>
            <a:r>
              <a:rPr lang="sv-SE" dirty="0" smtClean="0"/>
              <a:t> by </a:t>
            </a:r>
            <a:r>
              <a:rPr lang="sv-SE" dirty="0" err="1" smtClean="0"/>
              <a:t>code</a:t>
            </a:r>
            <a:r>
              <a:rPr lang="sv-SE" dirty="0" smtClean="0"/>
              <a:t> generation, </a:t>
            </a:r>
            <a:r>
              <a:rPr lang="sv-SE" dirty="0" err="1" smtClean="0"/>
              <a:t>diff</a:t>
            </a:r>
            <a:r>
              <a:rPr lang="sv-SE" dirty="0" smtClean="0"/>
              <a:t> in </a:t>
            </a:r>
            <a:r>
              <a:rPr lang="sv-SE" dirty="0" err="1" smtClean="0"/>
              <a:t>DbContext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3387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New features in EF6 </a:t>
            </a:r>
            <a:r>
              <a:rPr lang="el-GR" dirty="0" smtClean="0"/>
              <a:t>α</a:t>
            </a:r>
            <a:r>
              <a:rPr lang="sv-SE" dirty="0" smtClean="0"/>
              <a:t> 2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Async</a:t>
            </a:r>
            <a:endParaRPr lang="sv-SE" dirty="0" smtClean="0"/>
          </a:p>
          <a:p>
            <a:r>
              <a:rPr lang="sv-SE" dirty="0" err="1" smtClean="0"/>
              <a:t>Custom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 </a:t>
            </a:r>
            <a:r>
              <a:rPr lang="sv-SE" dirty="0" err="1" smtClean="0"/>
              <a:t>first</a:t>
            </a:r>
            <a:r>
              <a:rPr lang="sv-SE" dirty="0" smtClean="0"/>
              <a:t> </a:t>
            </a:r>
            <a:r>
              <a:rPr lang="sv-SE" dirty="0" err="1" smtClean="0"/>
              <a:t>conventions</a:t>
            </a:r>
            <a:endParaRPr lang="sv-SE" dirty="0" smtClean="0"/>
          </a:p>
          <a:p>
            <a:r>
              <a:rPr lang="sv-SE" dirty="0" smtClean="0"/>
              <a:t>Multi-</a:t>
            </a:r>
            <a:r>
              <a:rPr lang="sv-SE" dirty="0" err="1"/>
              <a:t>t</a:t>
            </a:r>
            <a:r>
              <a:rPr lang="sv-SE" dirty="0" err="1" smtClean="0"/>
              <a:t>enant</a:t>
            </a:r>
            <a:r>
              <a:rPr lang="sv-SE" dirty="0" smtClean="0"/>
              <a:t> migrations</a:t>
            </a:r>
          </a:p>
          <a:p>
            <a:r>
              <a:rPr lang="sv-SE" dirty="0" err="1" smtClean="0"/>
              <a:t>Configurable</a:t>
            </a:r>
            <a:r>
              <a:rPr lang="sv-SE" dirty="0" smtClean="0"/>
              <a:t> migrations </a:t>
            </a:r>
            <a:r>
              <a:rPr lang="sv-SE" dirty="0" err="1" smtClean="0"/>
              <a:t>history</a:t>
            </a:r>
            <a:r>
              <a:rPr lang="sv-SE" dirty="0" smtClean="0"/>
              <a:t> table</a:t>
            </a:r>
          </a:p>
          <a:p>
            <a:r>
              <a:rPr lang="sv-SE" dirty="0" err="1" smtClean="0"/>
              <a:t>Code-based</a:t>
            </a:r>
            <a:r>
              <a:rPr lang="sv-SE" dirty="0" smtClean="0"/>
              <a:t> </a:t>
            </a:r>
            <a:r>
              <a:rPr lang="sv-SE" dirty="0" err="1" smtClean="0"/>
              <a:t>configuration</a:t>
            </a:r>
            <a:endParaRPr lang="sv-SE" dirty="0" smtClean="0"/>
          </a:p>
          <a:p>
            <a:r>
              <a:rPr lang="sv-SE" dirty="0" err="1" smtClean="0"/>
              <a:t>Dependency</a:t>
            </a:r>
            <a:r>
              <a:rPr lang="sv-SE" dirty="0" smtClean="0"/>
              <a:t> resolution</a:t>
            </a:r>
          </a:p>
          <a:p>
            <a:r>
              <a:rPr lang="sv-SE" dirty="0" err="1" smtClean="0"/>
              <a:t>Updated</a:t>
            </a:r>
            <a:r>
              <a:rPr lang="sv-SE" dirty="0" smtClean="0"/>
              <a:t> </a:t>
            </a:r>
            <a:r>
              <a:rPr lang="sv-SE" dirty="0" err="1" smtClean="0"/>
              <a:t>provider</a:t>
            </a:r>
            <a:r>
              <a:rPr lang="sv-SE" dirty="0" smtClean="0"/>
              <a:t> </a:t>
            </a:r>
            <a:r>
              <a:rPr lang="sv-SE" dirty="0" err="1" smtClean="0"/>
              <a:t>model</a:t>
            </a:r>
            <a:endParaRPr lang="sv-SE" dirty="0" smtClean="0"/>
          </a:p>
          <a:p>
            <a:r>
              <a:rPr lang="sv-SE" dirty="0" err="1" smtClean="0"/>
              <a:t>Enums</a:t>
            </a:r>
            <a:r>
              <a:rPr lang="sv-SE" dirty="0" smtClean="0"/>
              <a:t>, spatial &amp; </a:t>
            </a:r>
            <a:r>
              <a:rPr lang="sv-SE" dirty="0" err="1" smtClean="0"/>
              <a:t>performance</a:t>
            </a:r>
            <a:r>
              <a:rPr lang="sv-SE" dirty="0" smtClean="0"/>
              <a:t> in .NET 4.0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5732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Async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TPL</a:t>
            </a:r>
          </a:p>
          <a:p>
            <a:r>
              <a:rPr lang="sv-SE" dirty="0" err="1" smtClean="0"/>
              <a:t>Async</a:t>
            </a:r>
            <a:r>
              <a:rPr lang="sv-SE" dirty="0" smtClean="0"/>
              <a:t> suffix </a:t>
            </a:r>
            <a:r>
              <a:rPr lang="sv-SE" dirty="0" err="1" smtClean="0"/>
              <a:t>convention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6482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Custom</a:t>
            </a:r>
            <a:r>
              <a:rPr lang="sv-SE" dirty="0" smtClean="0"/>
              <a:t> </a:t>
            </a:r>
            <a:r>
              <a:rPr lang="sv-SE" dirty="0" err="1" smtClean="0"/>
              <a:t>code</a:t>
            </a:r>
            <a:r>
              <a:rPr lang="sv-SE" dirty="0" smtClean="0"/>
              <a:t> </a:t>
            </a:r>
            <a:r>
              <a:rPr lang="sv-SE" dirty="0" err="1" smtClean="0"/>
              <a:t>first</a:t>
            </a:r>
            <a:r>
              <a:rPr lang="sv-SE" dirty="0" smtClean="0"/>
              <a:t> </a:t>
            </a:r>
            <a:r>
              <a:rPr lang="sv-SE" dirty="0" err="1" smtClean="0"/>
              <a:t>conventions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Example</a:t>
            </a:r>
            <a:r>
              <a:rPr lang="sv-SE" dirty="0" smtClean="0"/>
              <a:t>: </a:t>
            </a:r>
            <a:r>
              <a:rPr lang="sv-SE" dirty="0" err="1" smtClean="0"/>
              <a:t>use</a:t>
            </a:r>
            <a:r>
              <a:rPr lang="sv-SE" dirty="0" smtClean="0"/>
              <a:t> DateTime2 for all dates </a:t>
            </a:r>
            <a:r>
              <a:rPr lang="sv-SE" dirty="0" smtClean="0">
                <a:sym typeface="Wingdings" panose="05000000000000000000" pitchFamily="2" charset="2"/>
              </a:rPr>
              <a:t>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8592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Multi-</a:t>
            </a:r>
            <a:r>
              <a:rPr lang="sv-SE" dirty="0" err="1" smtClean="0"/>
              <a:t>tenant</a:t>
            </a:r>
            <a:r>
              <a:rPr lang="sv-SE" dirty="0" smtClean="0"/>
              <a:t> migrations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Reuse</a:t>
            </a:r>
            <a:r>
              <a:rPr lang="sv-SE" dirty="0" smtClean="0"/>
              <a:t> the same </a:t>
            </a:r>
            <a:r>
              <a:rPr lang="sv-SE" dirty="0" err="1" smtClean="0"/>
              <a:t>database</a:t>
            </a:r>
            <a:r>
              <a:rPr lang="sv-SE" dirty="0" smtClean="0"/>
              <a:t> </a:t>
            </a:r>
            <a:r>
              <a:rPr lang="sv-SE" dirty="0" err="1" smtClean="0"/>
              <a:t>instance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multiple</a:t>
            </a:r>
            <a:r>
              <a:rPr lang="sv-SE" dirty="0" smtClean="0"/>
              <a:t> independent schemas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922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Code-based</a:t>
            </a:r>
            <a:r>
              <a:rPr lang="sv-SE" dirty="0" smtClean="0"/>
              <a:t> </a:t>
            </a:r>
            <a:r>
              <a:rPr lang="sv-SE" dirty="0" err="1" smtClean="0"/>
              <a:t>configuration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No </a:t>
            </a:r>
            <a:r>
              <a:rPr lang="sv-SE" dirty="0" err="1" smtClean="0"/>
              <a:t>need</a:t>
            </a:r>
            <a:r>
              <a:rPr lang="sv-SE" dirty="0" smtClean="0"/>
              <a:t> for </a:t>
            </a:r>
            <a:r>
              <a:rPr lang="sv-SE" dirty="0" err="1" smtClean="0"/>
              <a:t>App.config</a:t>
            </a:r>
            <a:r>
              <a:rPr lang="sv-SE" dirty="0" smtClean="0"/>
              <a:t> or </a:t>
            </a:r>
            <a:r>
              <a:rPr lang="sv-SE" dirty="0" err="1" smtClean="0"/>
              <a:t>Web.config</a:t>
            </a:r>
            <a:r>
              <a:rPr lang="sv-SE" dirty="0" smtClean="0"/>
              <a:t> for </a:t>
            </a:r>
            <a:r>
              <a:rPr lang="sv-SE" dirty="0" err="1" smtClean="0"/>
              <a:t>Entity</a:t>
            </a:r>
            <a:r>
              <a:rPr lang="sv-SE" dirty="0" smtClean="0"/>
              <a:t> </a:t>
            </a:r>
            <a:r>
              <a:rPr lang="sv-SE" dirty="0" err="1" smtClean="0"/>
              <a:t>Framework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0552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109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Entity Framework 6</vt:lpstr>
      <vt:lpstr>Entity Framework code first</vt:lpstr>
      <vt:lpstr>Code first migrations</vt:lpstr>
      <vt:lpstr>New features in EF6 α 2</vt:lpstr>
      <vt:lpstr>Async</vt:lpstr>
      <vt:lpstr>Custom code first conventions</vt:lpstr>
      <vt:lpstr>Multi-tenant migrations</vt:lpstr>
      <vt:lpstr>Code-based configuration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6</dc:title>
  <dc:creator>Niklas Lundberg</dc:creator>
  <cp:lastModifiedBy>Niklas Lundberg</cp:lastModifiedBy>
  <cp:revision>2</cp:revision>
  <dcterms:created xsi:type="dcterms:W3CDTF">2013-01-02T15:01:48Z</dcterms:created>
  <dcterms:modified xsi:type="dcterms:W3CDTF">2013-01-02T16:44:10Z</dcterms:modified>
</cp:coreProperties>
</file>