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7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Decorator Pattern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Verden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Dekorationer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Problemstilling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dirty="0" smtClean="0"/>
              <a:t>Basal </a:t>
            </a:r>
            <a:r>
              <a:rPr lang="en-GB" sz="3200" dirty="0" err="1" smtClean="0"/>
              <a:t>funktionalitet</a:t>
            </a:r>
            <a:r>
              <a:rPr lang="en-GB" sz="3200" dirty="0" smtClean="0"/>
              <a:t> </a:t>
            </a:r>
            <a:r>
              <a:rPr lang="en-GB" sz="3200" dirty="0" err="1" smtClean="0"/>
              <a:t>skal</a:t>
            </a:r>
            <a:r>
              <a:rPr lang="en-GB" sz="3200" dirty="0" smtClean="0"/>
              <a:t> </a:t>
            </a:r>
            <a:r>
              <a:rPr lang="en-GB" sz="3200" dirty="0" err="1" smtClean="0"/>
              <a:t>forøges</a:t>
            </a:r>
            <a:endParaRPr lang="en-GB" sz="3200" dirty="0" smtClean="0"/>
          </a:p>
          <a:p>
            <a:pPr lvl="1"/>
            <a:r>
              <a:rPr lang="en-GB" sz="3200" dirty="0" err="1" smtClean="0"/>
              <a:t>Nedarvning</a:t>
            </a:r>
            <a:r>
              <a:rPr lang="en-GB" sz="3200" dirty="0" smtClean="0"/>
              <a:t> </a:t>
            </a:r>
            <a:r>
              <a:rPr lang="en-GB" sz="3200" dirty="0" err="1" smtClean="0"/>
              <a:t>kan</a:t>
            </a:r>
            <a:r>
              <a:rPr lang="en-GB" sz="3200" dirty="0" smtClean="0"/>
              <a:t> </a:t>
            </a:r>
            <a:r>
              <a:rPr lang="en-GB" sz="3200" dirty="0" err="1" smtClean="0"/>
              <a:t>blive</a:t>
            </a:r>
            <a:r>
              <a:rPr lang="en-GB" sz="3200" dirty="0" smtClean="0"/>
              <a:t> </a:t>
            </a:r>
            <a:r>
              <a:rPr lang="en-GB" sz="3200" dirty="0" err="1" smtClean="0"/>
              <a:t>stort</a:t>
            </a:r>
            <a:endParaRPr lang="en-GB" sz="3200" dirty="0" smtClean="0"/>
          </a:p>
          <a:p>
            <a:pPr lvl="1"/>
            <a:r>
              <a:rPr lang="en-GB" sz="3200" dirty="0" err="1" smtClean="0"/>
              <a:t>GoF</a:t>
            </a:r>
            <a:endParaRPr lang="en-GB" sz="3200" dirty="0"/>
          </a:p>
          <a:p>
            <a:pPr marL="128016" lvl="1" indent="0">
              <a:buNone/>
            </a:pPr>
            <a:r>
              <a:rPr lang="da-DK" sz="3200" i="1" dirty="0"/>
              <a:t>"</a:t>
            </a:r>
            <a:r>
              <a:rPr lang="da-DK" sz="3200" i="1" dirty="0" err="1"/>
              <a:t>Attach</a:t>
            </a:r>
            <a:r>
              <a:rPr lang="da-DK" sz="3200" i="1" dirty="0"/>
              <a:t> </a:t>
            </a:r>
            <a:r>
              <a:rPr lang="da-DK" sz="3200" i="1" dirty="0" err="1"/>
              <a:t>additional</a:t>
            </a:r>
            <a:r>
              <a:rPr lang="da-DK" sz="3200" i="1" dirty="0"/>
              <a:t> </a:t>
            </a:r>
            <a:r>
              <a:rPr lang="da-DK" sz="3200" i="1" dirty="0" err="1"/>
              <a:t>responsibilities</a:t>
            </a:r>
            <a:r>
              <a:rPr lang="da-DK" sz="3200" i="1" dirty="0"/>
              <a:t> to an </a:t>
            </a:r>
            <a:r>
              <a:rPr lang="da-DK" sz="3200" i="1" dirty="0" err="1"/>
              <a:t>object</a:t>
            </a:r>
            <a:r>
              <a:rPr lang="da-DK" sz="3200" i="1" dirty="0"/>
              <a:t> </a:t>
            </a:r>
            <a:r>
              <a:rPr lang="da-DK" sz="3200" i="1" dirty="0" err="1"/>
              <a:t>dynamically</a:t>
            </a:r>
            <a:r>
              <a:rPr lang="da-DK" sz="3200" i="1" dirty="0"/>
              <a:t>. </a:t>
            </a:r>
            <a:r>
              <a:rPr lang="da-DK" sz="3200" i="1" dirty="0" err="1"/>
              <a:t>Decorators</a:t>
            </a:r>
            <a:r>
              <a:rPr lang="da-DK" sz="3200" i="1" dirty="0"/>
              <a:t> provide a </a:t>
            </a:r>
            <a:r>
              <a:rPr lang="da-DK" sz="3200" i="1" dirty="0" err="1"/>
              <a:t>flexible</a:t>
            </a:r>
            <a:r>
              <a:rPr lang="da-DK" sz="3200" i="1" dirty="0"/>
              <a:t> alternative to </a:t>
            </a:r>
            <a:r>
              <a:rPr lang="da-DK" sz="3200" i="1" dirty="0" err="1"/>
              <a:t>subclassing</a:t>
            </a:r>
            <a:r>
              <a:rPr lang="da-DK" sz="3200" i="1" dirty="0"/>
              <a:t> for </a:t>
            </a:r>
            <a:r>
              <a:rPr lang="da-DK" sz="3200" i="1" dirty="0" err="1"/>
              <a:t>extending</a:t>
            </a:r>
            <a:r>
              <a:rPr lang="da-DK" sz="3200" i="1" dirty="0"/>
              <a:t> </a:t>
            </a:r>
            <a:r>
              <a:rPr lang="da-DK" sz="3200" i="1" dirty="0" err="1"/>
              <a:t>functionality</a:t>
            </a:r>
            <a:r>
              <a:rPr lang="da-DK" sz="3200" i="1" dirty="0"/>
              <a:t>."</a:t>
            </a:r>
            <a:endParaRPr lang="en-GB" sz="3200" i="1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701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Uml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35" y="298182"/>
            <a:ext cx="6379648" cy="6265726"/>
          </a:xfrm>
        </p:spPr>
      </p:pic>
    </p:spTree>
    <p:extLst>
      <p:ext uri="{BB962C8B-B14F-4D97-AF65-F5344CB8AC3E}">
        <p14:creationId xmlns:p14="http://schemas.microsoft.com/office/powerpoint/2010/main" val="38609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Eksempel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960" y="931136"/>
            <a:ext cx="6838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Struktur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 smtClean="0"/>
          </a:p>
        </p:txBody>
      </p:sp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482" y="3048993"/>
            <a:ext cx="6923045" cy="29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Konklusion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Open Closed principle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5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BEF5FAEC-2962-49F1-B059-468C913865E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37D8FA-A6F1-419E-8C0C-4E8E2E06BD8E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</TotalTime>
  <Words>46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Decorator Pattern</vt:lpstr>
      <vt:lpstr>Problemstilling</vt:lpstr>
      <vt:lpstr>Uml</vt:lpstr>
      <vt:lpstr>Eksempel</vt:lpstr>
      <vt:lpstr>Struktur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Henrik Søby</dc:creator>
  <cp:lastModifiedBy>Henrik Søby</cp:lastModifiedBy>
  <cp:revision>11</cp:revision>
  <dcterms:created xsi:type="dcterms:W3CDTF">2017-05-09T10:37:20Z</dcterms:created>
  <dcterms:modified xsi:type="dcterms:W3CDTF">2017-05-11T08:39:30Z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