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 Pattern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Forandringer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Basal </a:t>
            </a:r>
            <a:r>
              <a:rPr lang="en-GB" sz="3200" dirty="0" err="1" smtClean="0"/>
              <a:t>funktionalitet</a:t>
            </a:r>
            <a:r>
              <a:rPr lang="en-GB" sz="3200" dirty="0" smtClean="0"/>
              <a:t> </a:t>
            </a:r>
            <a:r>
              <a:rPr lang="en-GB" sz="3200" dirty="0" err="1" smtClean="0"/>
              <a:t>skal</a:t>
            </a:r>
            <a:r>
              <a:rPr lang="en-GB" sz="3200" dirty="0" smtClean="0"/>
              <a:t> </a:t>
            </a:r>
            <a:r>
              <a:rPr lang="en-GB" sz="3200" dirty="0" err="1" smtClean="0"/>
              <a:t>forøges</a:t>
            </a:r>
            <a:endParaRPr lang="en-GB" sz="3200" dirty="0" smtClean="0"/>
          </a:p>
          <a:p>
            <a:pPr lvl="1"/>
            <a:r>
              <a:rPr lang="en-GB" sz="3200" dirty="0" err="1" smtClean="0"/>
              <a:t>Nedarvning</a:t>
            </a:r>
            <a:r>
              <a:rPr lang="en-GB" sz="3200" dirty="0" smtClean="0"/>
              <a:t> </a:t>
            </a:r>
            <a:r>
              <a:rPr lang="en-GB" sz="3200" dirty="0" err="1" smtClean="0"/>
              <a:t>kan</a:t>
            </a:r>
            <a:r>
              <a:rPr lang="en-GB" sz="3200" dirty="0" smtClean="0"/>
              <a:t> </a:t>
            </a:r>
            <a:r>
              <a:rPr lang="en-GB" sz="3200" dirty="0" err="1" smtClean="0"/>
              <a:t>bliver</a:t>
            </a:r>
            <a:r>
              <a:rPr lang="en-GB" sz="3200" dirty="0" smtClean="0"/>
              <a:t> </a:t>
            </a:r>
            <a:r>
              <a:rPr lang="en-GB" sz="3200" dirty="0" err="1" smtClean="0"/>
              <a:t>stort</a:t>
            </a:r>
            <a:endParaRPr lang="en-GB" sz="3200" dirty="0" smtClean="0"/>
          </a:p>
          <a:p>
            <a:pPr lvl="1"/>
            <a:r>
              <a:rPr lang="en-GB" sz="3200" dirty="0" err="1" smtClean="0"/>
              <a:t>GoF</a:t>
            </a:r>
            <a:endParaRPr lang="en-GB" sz="3200" dirty="0"/>
          </a:p>
          <a:p>
            <a:pPr lvl="1"/>
            <a:r>
              <a:rPr lang="da-DK" sz="3200" dirty="0"/>
              <a:t>"</a:t>
            </a:r>
            <a:r>
              <a:rPr lang="da-DK" sz="3200" i="1" dirty="0" err="1"/>
              <a:t>Attach</a:t>
            </a:r>
            <a:r>
              <a:rPr lang="da-DK" sz="3200" i="1" dirty="0"/>
              <a:t> </a:t>
            </a:r>
            <a:r>
              <a:rPr lang="da-DK" sz="3200" i="1" dirty="0" err="1"/>
              <a:t>additional</a:t>
            </a:r>
            <a:r>
              <a:rPr lang="da-DK" sz="3200" i="1" dirty="0"/>
              <a:t> </a:t>
            </a:r>
            <a:r>
              <a:rPr lang="da-DK" sz="3200" i="1" dirty="0" err="1"/>
              <a:t>responsibilities</a:t>
            </a:r>
            <a:r>
              <a:rPr lang="da-DK" sz="3200" i="1" dirty="0"/>
              <a:t> to an </a:t>
            </a:r>
            <a:r>
              <a:rPr lang="da-DK" sz="3200" i="1" dirty="0" err="1"/>
              <a:t>object</a:t>
            </a:r>
            <a:r>
              <a:rPr lang="da-DK" sz="3200" i="1" dirty="0"/>
              <a:t> </a:t>
            </a:r>
            <a:r>
              <a:rPr lang="da-DK" sz="3200" i="1" dirty="0" err="1"/>
              <a:t>dynamically</a:t>
            </a:r>
            <a:r>
              <a:rPr lang="da-DK" sz="3200" i="1" dirty="0"/>
              <a:t>. </a:t>
            </a:r>
            <a:r>
              <a:rPr lang="da-DK" sz="3200" i="1" dirty="0" err="1"/>
              <a:t>Decorators</a:t>
            </a:r>
            <a:r>
              <a:rPr lang="da-DK" sz="3200" i="1" dirty="0"/>
              <a:t> provide a </a:t>
            </a:r>
            <a:r>
              <a:rPr lang="da-DK" sz="3200" i="1" dirty="0" err="1"/>
              <a:t>flexible</a:t>
            </a:r>
            <a:r>
              <a:rPr lang="da-DK" sz="3200" i="1" dirty="0"/>
              <a:t> alternative to </a:t>
            </a:r>
            <a:r>
              <a:rPr lang="da-DK" sz="3200" i="1" dirty="0" err="1"/>
              <a:t>subclassing</a:t>
            </a:r>
            <a:r>
              <a:rPr lang="da-DK" sz="3200" i="1" dirty="0"/>
              <a:t> for </a:t>
            </a:r>
            <a:r>
              <a:rPr lang="da-DK" sz="3200" i="1" dirty="0" err="1"/>
              <a:t>extending</a:t>
            </a:r>
            <a:r>
              <a:rPr lang="da-DK" sz="3200" i="1" dirty="0"/>
              <a:t> </a:t>
            </a:r>
            <a:r>
              <a:rPr lang="da-DK" sz="3200" i="1" dirty="0" err="1"/>
              <a:t>functionality</a:t>
            </a:r>
            <a:r>
              <a:rPr lang="da-DK" sz="3200" i="1" dirty="0"/>
              <a:t>.</a:t>
            </a:r>
            <a:r>
              <a:rPr lang="da-DK" sz="3200" dirty="0"/>
              <a:t>"</a:t>
            </a:r>
            <a:endParaRPr lang="en-GB" sz="3200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0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Uml</a:t>
            </a:r>
            <a:endParaRPr lang="en-GB" dirty="0"/>
          </a:p>
        </p:txBody>
      </p:sp>
      <p:pic>
        <p:nvPicPr>
          <p:cNvPr id="4" name="Pladsholder til indhold 3" descr="https://upload.wikimedia.org/wikipedia/commons/thumb/e/e9/Decorator_UML_class_diagram.svg/960px-Decorator_UML_class_diagram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73" y="585216"/>
            <a:ext cx="6913782" cy="5723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endParaRPr lang="en-GB" dirty="0"/>
          </a:p>
        </p:txBody>
      </p:sp>
      <p:pic>
        <p:nvPicPr>
          <p:cNvPr id="4" name="Pladsholder til indhold 3" descr="C:\UniProjects\SWD\Decorator\SWD_DecoratorPattern\DecoratorPattern_Monst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94" y="212036"/>
            <a:ext cx="6730553" cy="6109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BaseMonster</a:t>
            </a:r>
            <a:endParaRPr lang="en-GB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540" y="1920455"/>
            <a:ext cx="4762500" cy="12573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25" y="1713897"/>
            <a:ext cx="4191000" cy="3619500"/>
          </a:xfrm>
          <a:prstGeom prst="rect">
            <a:avLst/>
          </a:prstGeom>
        </p:spPr>
      </p:pic>
      <p:pic>
        <p:nvPicPr>
          <p:cNvPr id="9" name="Billed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20048" y="4080294"/>
            <a:ext cx="4785992" cy="12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MonsterDecorator</a:t>
            </a:r>
            <a:endParaRPr lang="en-GB" dirty="0"/>
          </a:p>
        </p:txBody>
      </p:sp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192" y="2522836"/>
            <a:ext cx="5819775" cy="232410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60" y="1429469"/>
            <a:ext cx="3048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433777"/>
            <a:ext cx="4000500" cy="304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ConcreteMonsters</a:t>
            </a:r>
            <a:endParaRPr lang="en-GB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043" y="1957777"/>
            <a:ext cx="6021765" cy="4057650"/>
          </a:xfrm>
          <a:prstGeom prst="rect">
            <a:avLst/>
          </a:prstGeom>
        </p:spPr>
      </p:pic>
      <p:pic>
        <p:nvPicPr>
          <p:cNvPr id="7" name="Billed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743700" y="3633216"/>
            <a:ext cx="4632960" cy="23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Struktur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27209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Konklusion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Open Closed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God </a:t>
            </a:r>
            <a:r>
              <a:rPr lang="en-GB" dirty="0" err="1" smtClean="0"/>
              <a:t>nytte</a:t>
            </a:r>
            <a:r>
              <a:rPr lang="en-GB" dirty="0" smtClean="0"/>
              <a:t> 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04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53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Decorator Pattern</vt:lpstr>
      <vt:lpstr>Problemstilling</vt:lpstr>
      <vt:lpstr>Uml</vt:lpstr>
      <vt:lpstr>Eksempel</vt:lpstr>
      <vt:lpstr>BaseMonster</vt:lpstr>
      <vt:lpstr>MonsterDecorator</vt:lpstr>
      <vt:lpstr>ConcreteMonsters</vt:lpstr>
      <vt:lpstr>Struktur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Henrik Søby</dc:creator>
  <cp:lastModifiedBy>Henrik Søby</cp:lastModifiedBy>
  <cp:revision>2</cp:revision>
  <dcterms:created xsi:type="dcterms:W3CDTF">2017-05-09T10:37:20Z</dcterms:created>
  <dcterms:modified xsi:type="dcterms:W3CDTF">2017-05-09T10:52:39Z</dcterms:modified>
</cp:coreProperties>
</file>