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82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Decorator Pattern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Verden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Forandringer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5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Problemstilling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3200" dirty="0" smtClean="0"/>
              <a:t>Basal </a:t>
            </a:r>
            <a:r>
              <a:rPr lang="en-GB" sz="3200" dirty="0" err="1" smtClean="0"/>
              <a:t>funktionalitet</a:t>
            </a:r>
            <a:r>
              <a:rPr lang="en-GB" sz="3200" dirty="0" smtClean="0"/>
              <a:t> </a:t>
            </a:r>
            <a:r>
              <a:rPr lang="en-GB" sz="3200" dirty="0" err="1" smtClean="0"/>
              <a:t>skal</a:t>
            </a:r>
            <a:r>
              <a:rPr lang="en-GB" sz="3200" dirty="0" smtClean="0"/>
              <a:t> </a:t>
            </a:r>
            <a:r>
              <a:rPr lang="en-GB" sz="3200" dirty="0" err="1" smtClean="0"/>
              <a:t>forøges</a:t>
            </a:r>
            <a:endParaRPr lang="en-GB" sz="3200" dirty="0" smtClean="0"/>
          </a:p>
          <a:p>
            <a:pPr lvl="1"/>
            <a:r>
              <a:rPr lang="en-GB" sz="3200" dirty="0" err="1" smtClean="0"/>
              <a:t>Nedarvning</a:t>
            </a:r>
            <a:r>
              <a:rPr lang="en-GB" sz="3200" dirty="0" smtClean="0"/>
              <a:t> </a:t>
            </a:r>
            <a:r>
              <a:rPr lang="en-GB" sz="3200" dirty="0" err="1" smtClean="0"/>
              <a:t>kan</a:t>
            </a:r>
            <a:r>
              <a:rPr lang="en-GB" sz="3200" dirty="0" smtClean="0"/>
              <a:t> </a:t>
            </a:r>
            <a:r>
              <a:rPr lang="en-GB" sz="3200" dirty="0" err="1" smtClean="0"/>
              <a:t>blive</a:t>
            </a:r>
            <a:r>
              <a:rPr lang="en-GB" sz="3200" dirty="0" smtClean="0"/>
              <a:t> </a:t>
            </a:r>
            <a:r>
              <a:rPr lang="en-GB" sz="3200" dirty="0" err="1" smtClean="0"/>
              <a:t>stort</a:t>
            </a:r>
            <a:endParaRPr lang="en-GB" sz="3200" dirty="0" smtClean="0"/>
          </a:p>
          <a:p>
            <a:pPr lvl="1"/>
            <a:r>
              <a:rPr lang="en-GB" sz="3200" dirty="0" err="1" smtClean="0"/>
              <a:t>GoF</a:t>
            </a:r>
            <a:endParaRPr lang="en-GB" sz="3200" dirty="0"/>
          </a:p>
          <a:p>
            <a:pPr marL="128016" lvl="1" indent="0">
              <a:buNone/>
            </a:pPr>
            <a:r>
              <a:rPr lang="da-DK" sz="3200" i="1" dirty="0"/>
              <a:t>"</a:t>
            </a:r>
            <a:r>
              <a:rPr lang="da-DK" sz="3200" i="1" dirty="0" err="1"/>
              <a:t>Attach</a:t>
            </a:r>
            <a:r>
              <a:rPr lang="da-DK" sz="3200" i="1" dirty="0"/>
              <a:t> </a:t>
            </a:r>
            <a:r>
              <a:rPr lang="da-DK" sz="3200" i="1" dirty="0" err="1"/>
              <a:t>additional</a:t>
            </a:r>
            <a:r>
              <a:rPr lang="da-DK" sz="3200" i="1" dirty="0"/>
              <a:t> </a:t>
            </a:r>
            <a:r>
              <a:rPr lang="da-DK" sz="3200" i="1" dirty="0" err="1"/>
              <a:t>responsibilities</a:t>
            </a:r>
            <a:r>
              <a:rPr lang="da-DK" sz="3200" i="1" dirty="0"/>
              <a:t> to an </a:t>
            </a:r>
            <a:r>
              <a:rPr lang="da-DK" sz="3200" i="1" dirty="0" err="1"/>
              <a:t>object</a:t>
            </a:r>
            <a:r>
              <a:rPr lang="da-DK" sz="3200" i="1" dirty="0"/>
              <a:t> </a:t>
            </a:r>
            <a:r>
              <a:rPr lang="da-DK" sz="3200" i="1" dirty="0" err="1"/>
              <a:t>dynamically</a:t>
            </a:r>
            <a:r>
              <a:rPr lang="da-DK" sz="3200" i="1" dirty="0"/>
              <a:t>. </a:t>
            </a:r>
            <a:r>
              <a:rPr lang="da-DK" sz="3200" i="1" dirty="0" err="1"/>
              <a:t>Decorators</a:t>
            </a:r>
            <a:r>
              <a:rPr lang="da-DK" sz="3200" i="1" dirty="0"/>
              <a:t> provide a </a:t>
            </a:r>
            <a:r>
              <a:rPr lang="da-DK" sz="3200" i="1" dirty="0" err="1"/>
              <a:t>flexible</a:t>
            </a:r>
            <a:r>
              <a:rPr lang="da-DK" sz="3200" i="1" dirty="0"/>
              <a:t> alternative to </a:t>
            </a:r>
            <a:r>
              <a:rPr lang="da-DK" sz="3200" i="1" dirty="0" err="1"/>
              <a:t>subclassing</a:t>
            </a:r>
            <a:r>
              <a:rPr lang="da-DK" sz="3200" i="1" dirty="0"/>
              <a:t> for </a:t>
            </a:r>
            <a:r>
              <a:rPr lang="da-DK" sz="3200" i="1" dirty="0" err="1"/>
              <a:t>extending</a:t>
            </a:r>
            <a:r>
              <a:rPr lang="da-DK" sz="3200" i="1" dirty="0"/>
              <a:t> </a:t>
            </a:r>
            <a:r>
              <a:rPr lang="da-DK" sz="3200" i="1" dirty="0" err="1"/>
              <a:t>functionality</a:t>
            </a:r>
            <a:r>
              <a:rPr lang="da-DK" sz="3200" i="1" dirty="0"/>
              <a:t>."</a:t>
            </a:r>
            <a:endParaRPr lang="en-GB" sz="3200" i="1" dirty="0"/>
          </a:p>
          <a:p>
            <a:pPr lvl="1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7017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Uml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35" y="298182"/>
            <a:ext cx="6379648" cy="6265726"/>
          </a:xfrm>
        </p:spPr>
      </p:pic>
    </p:spTree>
    <p:extLst>
      <p:ext uri="{BB962C8B-B14F-4D97-AF65-F5344CB8AC3E}">
        <p14:creationId xmlns:p14="http://schemas.microsoft.com/office/powerpoint/2010/main" val="38609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indhold 3" descr="C:\UniProjects\SWD\Decorator\SWD_DecoratorPattern\DecoratorPattern_Monster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9" t="65341" r="33451"/>
          <a:stretch/>
        </p:blipFill>
        <p:spPr bwMode="auto">
          <a:xfrm>
            <a:off x="7223846" y="4423144"/>
            <a:ext cx="1892595" cy="21176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Eksempel</a:t>
            </a:r>
            <a:endParaRPr lang="en-GB" dirty="0"/>
          </a:p>
        </p:txBody>
      </p:sp>
      <p:pic>
        <p:nvPicPr>
          <p:cNvPr id="4" name="Pladsholder til indhold 3" descr="C:\UniProjects\SWD\Decorator\SWD_DecoratorPattern\DecoratorPattern_Monster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9" t="65399"/>
          <a:stretch/>
        </p:blipFill>
        <p:spPr bwMode="auto">
          <a:xfrm>
            <a:off x="9141300" y="4423144"/>
            <a:ext cx="2130979" cy="211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ladsholder til indhold 3" descr="C:\UniProjects\SWD\Decorator\SWD_DecoratorPattern\DecoratorPattern_Monster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19" r="54410" b="33050"/>
          <a:stretch/>
        </p:blipFill>
        <p:spPr bwMode="auto">
          <a:xfrm>
            <a:off x="4860757" y="1898031"/>
            <a:ext cx="3068486" cy="2647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ladsholder til indhold 3" descr="C:\UniProjects\SWD\Decorator\SWD_DecoratorPattern\DecoratorPattern_Monster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55" t="16267" b="34485"/>
          <a:stretch/>
        </p:blipFill>
        <p:spPr bwMode="auto">
          <a:xfrm>
            <a:off x="7854811" y="1435396"/>
            <a:ext cx="3442328" cy="3009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ladsholder til indhold 3" descr="C:\UniProjects\SWD\Decorator\SWD_DecoratorPattern\DecoratorPattern_Monster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9" t="3473" r="37111" b="75992"/>
          <a:stretch/>
        </p:blipFill>
        <p:spPr bwMode="auto">
          <a:xfrm>
            <a:off x="7062689" y="643389"/>
            <a:ext cx="1733107" cy="1254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45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BaseMonster</a:t>
            </a:r>
            <a:endParaRPr lang="en-GB" dirty="0"/>
          </a:p>
        </p:txBody>
      </p:sp>
      <p:pic>
        <p:nvPicPr>
          <p:cNvPr id="8" name="Pladsholder til indhold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540" y="1920455"/>
            <a:ext cx="4762500" cy="12573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25" y="1713897"/>
            <a:ext cx="4191000" cy="3619500"/>
          </a:xfrm>
          <a:prstGeom prst="rect">
            <a:avLst/>
          </a:prstGeom>
        </p:spPr>
      </p:pic>
      <p:pic>
        <p:nvPicPr>
          <p:cNvPr id="9" name="Billede 8"/>
          <p:cNvPicPr/>
          <p:nvPr/>
        </p:nvPicPr>
        <p:blipFill>
          <a:blip r:embed="rId4"/>
          <a:stretch>
            <a:fillRect/>
          </a:stretch>
        </p:blipFill>
        <p:spPr>
          <a:xfrm>
            <a:off x="720048" y="4080294"/>
            <a:ext cx="4785992" cy="124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MonsterDecorator</a:t>
            </a:r>
            <a:endParaRPr lang="en-GB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192" y="2522836"/>
            <a:ext cx="5819775" cy="2324100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860" y="1429469"/>
            <a:ext cx="3048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433777"/>
            <a:ext cx="4000500" cy="304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ConcreteMonsters</a:t>
            </a:r>
            <a:endParaRPr lang="en-GB" dirty="0"/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043" y="1957777"/>
            <a:ext cx="6021765" cy="4057650"/>
          </a:xfrm>
          <a:prstGeom prst="rect">
            <a:avLst/>
          </a:prstGeom>
        </p:spPr>
      </p:pic>
      <p:pic>
        <p:nvPicPr>
          <p:cNvPr id="7" name="Billed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743700" y="3633216"/>
            <a:ext cx="4632960" cy="239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Struktur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2720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Konklusion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Open Closed principle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God </a:t>
            </a:r>
            <a:r>
              <a:rPr lang="en-GB" dirty="0" err="1" smtClean="0"/>
              <a:t>nytte</a:t>
            </a:r>
            <a:r>
              <a:rPr lang="en-GB" dirty="0" smtClean="0"/>
              <a:t> 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5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</TotalTime>
  <Words>53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Decorator Pattern</vt:lpstr>
      <vt:lpstr>Problemstilling</vt:lpstr>
      <vt:lpstr>Uml</vt:lpstr>
      <vt:lpstr>Eksempel</vt:lpstr>
      <vt:lpstr>BaseMonster</vt:lpstr>
      <vt:lpstr>MonsterDecorator</vt:lpstr>
      <vt:lpstr>ConcreteMonsters</vt:lpstr>
      <vt:lpstr>Struktur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dc:creator>Henrik Søby</dc:creator>
  <cp:lastModifiedBy>Niklas Sørensen</cp:lastModifiedBy>
  <cp:revision>4</cp:revision>
  <dcterms:created xsi:type="dcterms:W3CDTF">2017-05-09T10:37:20Z</dcterms:created>
  <dcterms:modified xsi:type="dcterms:W3CDTF">2017-05-10T12:16:38Z</dcterms:modified>
</cp:coreProperties>
</file>