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3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D676A-4617-48F0-B571-77D4A7FE5D51}" type="datetimeFigureOut">
              <a:rPr lang="da-DK" smtClean="0"/>
              <a:t>12-05-2017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897CC-D6E9-4611-977B-4B8E9DF0D79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6143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897CC-D6E9-4611-977B-4B8E9DF0D79A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1342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897CC-D6E9-4611-977B-4B8E9DF0D79A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210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897CC-D6E9-4611-977B-4B8E9DF0D79A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9270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897CC-D6E9-4611-977B-4B8E9DF0D79A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4653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897CC-D6E9-4611-977B-4B8E9DF0D79A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33067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897CC-D6E9-4611-977B-4B8E9DF0D79A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3461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Decorator Pattern</a:t>
            </a:r>
            <a:endParaRPr lang="en-GB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Verden</a:t>
            </a:r>
            <a:r>
              <a:rPr lang="en-GB" dirty="0" smtClean="0"/>
              <a:t> </a:t>
            </a:r>
            <a:r>
              <a:rPr lang="en-GB" dirty="0" err="1" smtClean="0"/>
              <a:t>af</a:t>
            </a:r>
            <a:r>
              <a:rPr lang="en-GB" dirty="0" smtClean="0"/>
              <a:t> </a:t>
            </a:r>
            <a:r>
              <a:rPr lang="en-GB" dirty="0" err="1" smtClean="0"/>
              <a:t>Dekorationer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254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Problemstilling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sz="3200" dirty="0" smtClean="0"/>
              <a:t>Basal </a:t>
            </a:r>
            <a:r>
              <a:rPr lang="en-GB" sz="3200" dirty="0" err="1" smtClean="0"/>
              <a:t>funktionalitet</a:t>
            </a:r>
            <a:r>
              <a:rPr lang="en-GB" sz="3200" dirty="0" smtClean="0"/>
              <a:t> </a:t>
            </a:r>
            <a:r>
              <a:rPr lang="en-GB" sz="3200" dirty="0" err="1" smtClean="0"/>
              <a:t>skal</a:t>
            </a:r>
            <a:r>
              <a:rPr lang="en-GB" sz="3200" dirty="0" smtClean="0"/>
              <a:t> </a:t>
            </a:r>
            <a:r>
              <a:rPr lang="en-GB" sz="3200" dirty="0" err="1" smtClean="0"/>
              <a:t>forøges</a:t>
            </a:r>
            <a:endParaRPr lang="en-GB" sz="3200" dirty="0" smtClean="0"/>
          </a:p>
          <a:p>
            <a:pPr lvl="1"/>
            <a:r>
              <a:rPr lang="en-GB" sz="3200" dirty="0" err="1" smtClean="0"/>
              <a:t>Nedarvning</a:t>
            </a:r>
            <a:r>
              <a:rPr lang="en-GB" sz="3200" dirty="0" smtClean="0"/>
              <a:t> </a:t>
            </a:r>
            <a:r>
              <a:rPr lang="en-GB" sz="3200" dirty="0" err="1" smtClean="0"/>
              <a:t>kan</a:t>
            </a:r>
            <a:r>
              <a:rPr lang="en-GB" sz="3200" dirty="0" smtClean="0"/>
              <a:t> </a:t>
            </a:r>
            <a:r>
              <a:rPr lang="en-GB" sz="3200" dirty="0" err="1" smtClean="0"/>
              <a:t>blive</a:t>
            </a:r>
            <a:r>
              <a:rPr lang="en-GB" sz="3200" dirty="0" smtClean="0"/>
              <a:t> </a:t>
            </a:r>
            <a:r>
              <a:rPr lang="en-GB" sz="3200" dirty="0" err="1" smtClean="0"/>
              <a:t>stort</a:t>
            </a:r>
            <a:endParaRPr lang="en-GB" sz="3200" dirty="0" smtClean="0"/>
          </a:p>
          <a:p>
            <a:pPr lvl="1"/>
            <a:r>
              <a:rPr lang="en-GB" sz="3200" dirty="0" err="1" smtClean="0"/>
              <a:t>GoF</a:t>
            </a:r>
            <a:endParaRPr lang="en-GB" sz="3200" dirty="0"/>
          </a:p>
          <a:p>
            <a:pPr marL="128016" lvl="1" indent="0">
              <a:buNone/>
            </a:pPr>
            <a:r>
              <a:rPr lang="da-DK" sz="3200" i="1" dirty="0"/>
              <a:t>"</a:t>
            </a:r>
            <a:r>
              <a:rPr lang="da-DK" sz="3200" i="1" dirty="0" err="1"/>
              <a:t>Attach</a:t>
            </a:r>
            <a:r>
              <a:rPr lang="da-DK" sz="3200" i="1" dirty="0"/>
              <a:t> </a:t>
            </a:r>
            <a:r>
              <a:rPr lang="da-DK" sz="3200" i="1" dirty="0" err="1"/>
              <a:t>additional</a:t>
            </a:r>
            <a:r>
              <a:rPr lang="da-DK" sz="3200" i="1" dirty="0"/>
              <a:t> </a:t>
            </a:r>
            <a:r>
              <a:rPr lang="da-DK" sz="3200" i="1" dirty="0" err="1"/>
              <a:t>responsibilities</a:t>
            </a:r>
            <a:r>
              <a:rPr lang="da-DK" sz="3200" i="1" dirty="0"/>
              <a:t> to an </a:t>
            </a:r>
            <a:r>
              <a:rPr lang="da-DK" sz="3200" i="1" dirty="0" err="1"/>
              <a:t>object</a:t>
            </a:r>
            <a:r>
              <a:rPr lang="da-DK" sz="3200" i="1" dirty="0"/>
              <a:t> </a:t>
            </a:r>
            <a:r>
              <a:rPr lang="da-DK" sz="3200" i="1" dirty="0" err="1"/>
              <a:t>dynamically</a:t>
            </a:r>
            <a:r>
              <a:rPr lang="da-DK" sz="3200" i="1" dirty="0"/>
              <a:t>. </a:t>
            </a:r>
            <a:r>
              <a:rPr lang="da-DK" sz="3200" i="1" dirty="0" err="1"/>
              <a:t>Decorators</a:t>
            </a:r>
            <a:r>
              <a:rPr lang="da-DK" sz="3200" i="1" dirty="0"/>
              <a:t> provide a </a:t>
            </a:r>
            <a:r>
              <a:rPr lang="da-DK" sz="3200" i="1" dirty="0" err="1"/>
              <a:t>flexible</a:t>
            </a:r>
            <a:r>
              <a:rPr lang="da-DK" sz="3200" i="1" dirty="0"/>
              <a:t> alternative to </a:t>
            </a:r>
            <a:r>
              <a:rPr lang="da-DK" sz="3200" i="1" dirty="0" err="1"/>
              <a:t>subclassing</a:t>
            </a:r>
            <a:r>
              <a:rPr lang="da-DK" sz="3200" i="1" dirty="0"/>
              <a:t> for </a:t>
            </a:r>
            <a:r>
              <a:rPr lang="da-DK" sz="3200" i="1" dirty="0" err="1"/>
              <a:t>extending</a:t>
            </a:r>
            <a:r>
              <a:rPr lang="da-DK" sz="3200" i="1" dirty="0"/>
              <a:t> </a:t>
            </a:r>
            <a:r>
              <a:rPr lang="da-DK" sz="3200" i="1" dirty="0" err="1"/>
              <a:t>functionality</a:t>
            </a:r>
            <a:r>
              <a:rPr lang="da-DK" sz="3200" i="1" dirty="0"/>
              <a:t>."</a:t>
            </a:r>
            <a:endParaRPr lang="en-GB" sz="3200" i="1" dirty="0"/>
          </a:p>
          <a:p>
            <a:pPr lvl="1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97017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Uml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135" y="298182"/>
            <a:ext cx="6379648" cy="6265726"/>
          </a:xfrm>
        </p:spPr>
      </p:pic>
    </p:spTree>
    <p:extLst>
      <p:ext uri="{BB962C8B-B14F-4D97-AF65-F5344CB8AC3E}">
        <p14:creationId xmlns:p14="http://schemas.microsoft.com/office/powerpoint/2010/main" val="386096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Eksempel</a:t>
            </a:r>
            <a:endParaRPr lang="en-GB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960" y="931136"/>
            <a:ext cx="68389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5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Sammenligning</a:t>
            </a:r>
            <a:r>
              <a:rPr lang="en-GB" dirty="0" smtClean="0"/>
              <a:t> med strategy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dirty="0" smtClean="0"/>
              <a:t>Strategy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32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1024128" y="1561935"/>
            <a:ext cx="11052437" cy="5296065"/>
            <a:chOff x="0" y="0"/>
            <a:chExt cx="6937375" cy="3324225"/>
          </a:xfrm>
        </p:grpSpPr>
        <p:pic>
          <p:nvPicPr>
            <p:cNvPr id="6" name="Picture 5" descr="generic decorator patter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825" y="0"/>
              <a:ext cx="3384550" cy="3324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6225"/>
              <a:ext cx="3607435" cy="2124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209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Konklusion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 smtClean="0"/>
              <a:t>Udvide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Decorator VS </a:t>
            </a:r>
            <a:r>
              <a:rPr lang="en-GB" dirty="0" err="1" smtClean="0"/>
              <a:t>nedarvning</a:t>
            </a:r>
            <a:r>
              <a:rPr lang="en-GB" dirty="0" smtClean="0"/>
              <a:t> VS strategy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Open </a:t>
            </a:r>
            <a:r>
              <a:rPr lang="en-GB" dirty="0" smtClean="0"/>
              <a:t>Closed </a:t>
            </a:r>
            <a:r>
              <a:rPr lang="en-GB" dirty="0" smtClean="0"/>
              <a:t>principle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1550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2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Props1.xml><?xml version="1.0" encoding="utf-8"?>
<ds:datastoreItem xmlns:ds="http://schemas.openxmlformats.org/officeDocument/2006/customXml" ds:itemID="{0B37D8FA-A6F1-419E-8C0C-4E8E2E06BD8E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2.xml><?xml version="1.0" encoding="utf-8"?>
<ds:datastoreItem xmlns:ds="http://schemas.openxmlformats.org/officeDocument/2006/customXml" ds:itemID="{BEF5FAEC-2962-49F1-B059-468C913865E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212</TotalTime>
  <Words>58</Words>
  <Application>Microsoft Office PowerPoint</Application>
  <PresentationFormat>Widescreen</PresentationFormat>
  <Paragraphs>21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Tw Cen MT</vt:lpstr>
      <vt:lpstr>Tw Cen MT Condensed</vt:lpstr>
      <vt:lpstr>Wingdings 3</vt:lpstr>
      <vt:lpstr>Integral</vt:lpstr>
      <vt:lpstr>Decorator Pattern</vt:lpstr>
      <vt:lpstr>Problemstilling</vt:lpstr>
      <vt:lpstr>Uml</vt:lpstr>
      <vt:lpstr>Eksempel</vt:lpstr>
      <vt:lpstr>Sammenligning med strategy</vt:lpstr>
      <vt:lpstr>Konklusion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Decorator Pattern</dc:title>
  <dc:creator>Henrik Søby</dc:creator>
  <cp:lastModifiedBy>Niklas Sørensen</cp:lastModifiedBy>
  <cp:revision>13</cp:revision>
  <dcterms:created xsi:type="dcterms:W3CDTF">2017-05-09T10:37:20Z</dcterms:created>
  <dcterms:modified xsi:type="dcterms:W3CDTF">2017-05-12T08:25:10Z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